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708" r:id="rId1"/>
    <p:sldMasterId id="2147483709" r:id="rId2"/>
  </p:sldMasterIdLst>
  <p:notesMasterIdLst>
    <p:notesMasterId r:id="rId27"/>
  </p:notesMasterIdLst>
  <p:sldIdLst>
    <p:sldId id="256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2" r:id="rId26"/>
  </p:sldIdLst>
  <p:sldSz cx="9144000" cy="5143500" type="screen16x9"/>
  <p:notesSz cx="6858000" cy="9144000"/>
  <p:embeddedFontLst>
    <p:embeddedFont>
      <p:font typeface="Arial Narrow" panose="020B0604020202020204" pitchFamily="34" charset="0"/>
      <p:regular r:id="rId28"/>
      <p:bold r:id="rId29"/>
      <p:italic r:id="rId30"/>
      <p:boldItalic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Open Sans" panose="020B0606030504020204" pitchFamily="34" charset="0"/>
      <p:regular r:id="rId36"/>
      <p:bold r:id="rId37"/>
      <p:italic r:id="rId38"/>
      <p:boldItalic r:id="rId39"/>
    </p:embeddedFont>
    <p:embeddedFont>
      <p:font typeface="Red Hat Display" panose="02010303040201060303" pitchFamily="2" charset="0"/>
      <p:regular r:id="rId40"/>
      <p:bold r:id="rId41"/>
      <p:italic r:id="rId42"/>
      <p:boldItalic r:id="rId43"/>
    </p:embeddedFont>
    <p:embeddedFont>
      <p:font typeface="Red Hat Text" panose="02010303040201060303" pitchFamily="2" charset="0"/>
      <p:regular r:id="rId44"/>
      <p:bold r:id="rId45"/>
      <p:italic r:id="rId46"/>
      <p:boldItalic r:id="rId47"/>
    </p:embeddedFont>
    <p:embeddedFont>
      <p:font typeface="Red Hat Text Medium" panose="02010303040201060303" pitchFamily="2" charset="0"/>
      <p:regular r:id="rId48"/>
      <p:bold r:id="rId49"/>
      <p:italic r:id="rId50"/>
      <p:boldItalic r:id="rId5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34"/>
    <p:restoredTop sz="94751"/>
  </p:normalViewPr>
  <p:slideViewPr>
    <p:cSldViewPr snapToGrid="0">
      <p:cViewPr varScale="1">
        <p:scale>
          <a:sx n="127" d="100"/>
          <a:sy n="127" d="100"/>
        </p:scale>
        <p:origin x="184" y="6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2.fntdata"/><Relationship Id="rId21" Type="http://schemas.openxmlformats.org/officeDocument/2006/relationships/slide" Target="slides/slide19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openxmlformats.org/officeDocument/2006/relationships/font" Target="fonts/font20.fntdata"/><Relationship Id="rId50" Type="http://schemas.openxmlformats.org/officeDocument/2006/relationships/font" Target="fonts/font23.fntdata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2.fntdata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font" Target="fonts/font18.fntdata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4.fntdata"/><Relationship Id="rId44" Type="http://schemas.openxmlformats.org/officeDocument/2006/relationships/font" Target="fonts/font17.fntdata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font" Target="fonts/font16.fntdata"/><Relationship Id="rId48" Type="http://schemas.openxmlformats.org/officeDocument/2006/relationships/font" Target="fonts/font21.fntdata"/><Relationship Id="rId8" Type="http://schemas.openxmlformats.org/officeDocument/2006/relationships/slide" Target="slides/slide6.xml"/><Relationship Id="rId51" Type="http://schemas.openxmlformats.org/officeDocument/2006/relationships/font" Target="fonts/font24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font" Target="fonts/font19.fntdata"/><Relationship Id="rId20" Type="http://schemas.openxmlformats.org/officeDocument/2006/relationships/slide" Target="slides/slide18.xml"/><Relationship Id="rId41" Type="http://schemas.openxmlformats.org/officeDocument/2006/relationships/font" Target="fonts/font14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49" Type="http://schemas.openxmlformats.org/officeDocument/2006/relationships/font" Target="fonts/font2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d6e553a6d2_0_27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gd6e553a6d2_0_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135f6fcc4f8_1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135f6fcc4f8_1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12e3d898d23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Google Shape;427;g12e3d898d23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12e3d898d23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" name="Google Shape;435;g12e3d898d23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12e3d898d23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" name="Google Shape;443;g12e3d898d23_0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12c786b87bb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0" name="Google Shape;450;g12c786b87bb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12e3d898d23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8" name="Google Shape;458;g12e3d898d23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12e3d898d23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12e3d898d23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135f6fcc4f8_1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6" name="Google Shape;476;g135f6fcc4f8_1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12e3d898d23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5" name="Google Shape;485;g12e3d898d23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12e3d898d23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12e3d898d23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12e3d898d23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12e3d898d23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Non platform - not logged in - add description - Non platform / External User Experience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Sarah to circle back on tabbed version / non authenticated ( as first described in phase 1 )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12e3d898d23_0_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3" name="Google Shape;503;g12e3d898d23_0_1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12e3d898d23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g12e3d898d23_0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12e3d898d23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12e3d898d23_0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135f6fcc4f8_1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Google Shape;528;g135f6fcc4f8_1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area where we’d like to collect feedback via userflow - trigger a userflow survey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gd820810701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8" name="Google Shape;548;gd820810701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12c786b87bb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12c786b87bb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rgbClr val="1D1C1D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from a link, a tweet, the developer microsite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135f6fcc4f8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135f6fcc4f8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12e3d898d23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Google Shape;369;g12e3d898d23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135f6fcc4f8_1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135f6fcc4f8_1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12e3d898d23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12e3d898d23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12e3d898d23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12e3d898d23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12e3d898d23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Google Shape;410;g12e3d898d23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company/secure-code-warrior/" TargetMode="External"/><Relationship Id="rId3" Type="http://schemas.openxmlformats.org/officeDocument/2006/relationships/image" Target="../media/image6.png"/><Relationship Id="rId7" Type="http://schemas.openxmlformats.org/officeDocument/2006/relationships/hyperlink" Target="https://twitter.com/SecCodeWarrior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insights.securecodewarrior.com/" TargetMode="External"/><Relationship Id="rId5" Type="http://schemas.openxmlformats.org/officeDocument/2006/relationships/hyperlink" Target="http://www.securecodewarrior.com" TargetMode="External"/><Relationship Id="rId4" Type="http://schemas.openxmlformats.org/officeDocument/2006/relationships/image" Target="../media/image2.png"/><Relationship Id="rId9" Type="http://schemas.openxmlformats.org/officeDocument/2006/relationships/hyperlink" Target="https://www.facebook.com/securecodewarrior/" TargetMode="Externa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CUSTOM_8_2_1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 descr="Untitled-1.png"/>
          <p:cNvPicPr preferRelativeResize="0"/>
          <p:nvPr/>
        </p:nvPicPr>
        <p:blipFill rotWithShape="1">
          <a:blip r:embed="rId2">
            <a:alphaModFix amt="54000"/>
          </a:blip>
          <a:srcRect/>
          <a:stretch/>
        </p:blipFill>
        <p:spPr>
          <a:xfrm>
            <a:off x="-1533411" y="-2737"/>
            <a:ext cx="4195761" cy="554593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/>
          <p:nvPr/>
        </p:nvSpPr>
        <p:spPr>
          <a:xfrm>
            <a:off x="9104100" y="-2725"/>
            <a:ext cx="39900" cy="52275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Google Shape;1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45163" y="152400"/>
            <a:ext cx="3653675" cy="313487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 txBox="1">
            <a:spLocks noGrp="1"/>
          </p:cNvSpPr>
          <p:nvPr>
            <p:ph type="title"/>
          </p:nvPr>
        </p:nvSpPr>
        <p:spPr>
          <a:xfrm>
            <a:off x="0" y="3539200"/>
            <a:ext cx="8526900" cy="8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3600" b="1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0" y="4131225"/>
            <a:ext cx="8022900" cy="4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2"/>
          </p:nvPr>
        </p:nvSpPr>
        <p:spPr>
          <a:xfrm>
            <a:off x="0" y="4468275"/>
            <a:ext cx="8022900" cy="4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pening">
  <p:cSld name="CUSTOM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7" name="Google Shape;77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501075" y="916675"/>
            <a:ext cx="5872808" cy="3310128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 sz="1300">
                <a:solidFill>
                  <a:schemeClr val="accent4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lvl="1" rtl="0">
              <a:buNone/>
              <a:defRPr sz="1300">
                <a:solidFill>
                  <a:schemeClr val="accent4"/>
                </a:solidFill>
                <a:latin typeface="Red Hat Text"/>
                <a:ea typeface="Red Hat Text"/>
                <a:cs typeface="Red Hat Text"/>
                <a:sym typeface="Red Hat Text"/>
              </a:defRPr>
            </a:lvl2pPr>
            <a:lvl3pPr lvl="2" rtl="0">
              <a:buNone/>
              <a:defRPr sz="1300">
                <a:solidFill>
                  <a:schemeClr val="accent4"/>
                </a:solidFill>
                <a:latin typeface="Red Hat Text"/>
                <a:ea typeface="Red Hat Text"/>
                <a:cs typeface="Red Hat Text"/>
                <a:sym typeface="Red Hat Text"/>
              </a:defRPr>
            </a:lvl3pPr>
            <a:lvl4pPr lvl="3" rtl="0">
              <a:buNone/>
              <a:defRPr sz="1300">
                <a:solidFill>
                  <a:schemeClr val="accent4"/>
                </a:solidFill>
                <a:latin typeface="Red Hat Text"/>
                <a:ea typeface="Red Hat Text"/>
                <a:cs typeface="Red Hat Text"/>
                <a:sym typeface="Red Hat Text"/>
              </a:defRPr>
            </a:lvl4pPr>
            <a:lvl5pPr lvl="4" rtl="0">
              <a:buNone/>
              <a:defRPr sz="1300">
                <a:solidFill>
                  <a:schemeClr val="accent4"/>
                </a:solidFill>
                <a:latin typeface="Red Hat Text"/>
                <a:ea typeface="Red Hat Text"/>
                <a:cs typeface="Red Hat Text"/>
                <a:sym typeface="Red Hat Text"/>
              </a:defRPr>
            </a:lvl5pPr>
            <a:lvl6pPr lvl="5" rtl="0">
              <a:buNone/>
              <a:defRPr sz="1300">
                <a:solidFill>
                  <a:schemeClr val="accent4"/>
                </a:solidFill>
                <a:latin typeface="Red Hat Text"/>
                <a:ea typeface="Red Hat Text"/>
                <a:cs typeface="Red Hat Text"/>
                <a:sym typeface="Red Hat Text"/>
              </a:defRPr>
            </a:lvl6pPr>
            <a:lvl7pPr lvl="6" rtl="0">
              <a:buNone/>
              <a:defRPr sz="1300">
                <a:solidFill>
                  <a:schemeClr val="accent4"/>
                </a:solidFill>
                <a:latin typeface="Red Hat Text"/>
                <a:ea typeface="Red Hat Text"/>
                <a:cs typeface="Red Hat Text"/>
                <a:sym typeface="Red Hat Text"/>
              </a:defRPr>
            </a:lvl7pPr>
            <a:lvl8pPr lvl="7" rtl="0">
              <a:buNone/>
              <a:defRPr sz="1300">
                <a:solidFill>
                  <a:schemeClr val="accent4"/>
                </a:solidFill>
                <a:latin typeface="Red Hat Text"/>
                <a:ea typeface="Red Hat Text"/>
                <a:cs typeface="Red Hat Text"/>
                <a:sym typeface="Red Hat Text"/>
              </a:defRPr>
            </a:lvl8pPr>
            <a:lvl9pPr lvl="8" rtl="0">
              <a:buNone/>
              <a:defRPr sz="1300">
                <a:solidFill>
                  <a:schemeClr val="accent4"/>
                </a:solidFill>
                <a:latin typeface="Red Hat Text"/>
                <a:ea typeface="Red Hat Text"/>
                <a:cs typeface="Red Hat Text"/>
                <a:sym typeface="Red Hat Tex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Black" type="title">
  <p:cSld name="TITLE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3"/>
          <p:cNvSpPr txBox="1">
            <a:spLocks noGrp="1"/>
          </p:cNvSpPr>
          <p:nvPr>
            <p:ph type="ctrTitle"/>
          </p:nvPr>
        </p:nvSpPr>
        <p:spPr>
          <a:xfrm>
            <a:off x="548878" y="658968"/>
            <a:ext cx="6075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None/>
              <a:defRPr sz="4100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subTitle" idx="1"/>
          </p:nvPr>
        </p:nvSpPr>
        <p:spPr>
          <a:xfrm>
            <a:off x="548878" y="2065669"/>
            <a:ext cx="6075000" cy="5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2pPr>
            <a:lvl3pPr lvl="2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pic>
        <p:nvPicPr>
          <p:cNvPr id="82" name="Google Shape;82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8878" y="3852900"/>
            <a:ext cx="1822500" cy="720926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 sz="1300">
                <a:solidFill>
                  <a:schemeClr val="accent4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lvl="1" rtl="0">
              <a:buNone/>
              <a:defRPr sz="1300">
                <a:solidFill>
                  <a:schemeClr val="accent4"/>
                </a:solidFill>
                <a:latin typeface="Red Hat Text"/>
                <a:ea typeface="Red Hat Text"/>
                <a:cs typeface="Red Hat Text"/>
                <a:sym typeface="Red Hat Text"/>
              </a:defRPr>
            </a:lvl2pPr>
            <a:lvl3pPr lvl="2" rtl="0">
              <a:buNone/>
              <a:defRPr sz="1300">
                <a:solidFill>
                  <a:schemeClr val="accent4"/>
                </a:solidFill>
                <a:latin typeface="Red Hat Text"/>
                <a:ea typeface="Red Hat Text"/>
                <a:cs typeface="Red Hat Text"/>
                <a:sym typeface="Red Hat Text"/>
              </a:defRPr>
            </a:lvl3pPr>
            <a:lvl4pPr lvl="3" rtl="0">
              <a:buNone/>
              <a:defRPr sz="1300">
                <a:solidFill>
                  <a:schemeClr val="accent4"/>
                </a:solidFill>
                <a:latin typeface="Red Hat Text"/>
                <a:ea typeface="Red Hat Text"/>
                <a:cs typeface="Red Hat Text"/>
                <a:sym typeface="Red Hat Text"/>
              </a:defRPr>
            </a:lvl4pPr>
            <a:lvl5pPr lvl="4" rtl="0">
              <a:buNone/>
              <a:defRPr sz="1300">
                <a:solidFill>
                  <a:schemeClr val="accent4"/>
                </a:solidFill>
                <a:latin typeface="Red Hat Text"/>
                <a:ea typeface="Red Hat Text"/>
                <a:cs typeface="Red Hat Text"/>
                <a:sym typeface="Red Hat Text"/>
              </a:defRPr>
            </a:lvl5pPr>
            <a:lvl6pPr lvl="5" rtl="0">
              <a:buNone/>
              <a:defRPr sz="1300">
                <a:solidFill>
                  <a:schemeClr val="accent4"/>
                </a:solidFill>
                <a:latin typeface="Red Hat Text"/>
                <a:ea typeface="Red Hat Text"/>
                <a:cs typeface="Red Hat Text"/>
                <a:sym typeface="Red Hat Text"/>
              </a:defRPr>
            </a:lvl6pPr>
            <a:lvl7pPr lvl="6" rtl="0">
              <a:buNone/>
              <a:defRPr sz="1300">
                <a:solidFill>
                  <a:schemeClr val="accent4"/>
                </a:solidFill>
                <a:latin typeface="Red Hat Text"/>
                <a:ea typeface="Red Hat Text"/>
                <a:cs typeface="Red Hat Text"/>
                <a:sym typeface="Red Hat Text"/>
              </a:defRPr>
            </a:lvl7pPr>
            <a:lvl8pPr lvl="7" rtl="0">
              <a:buNone/>
              <a:defRPr sz="1300">
                <a:solidFill>
                  <a:schemeClr val="accent4"/>
                </a:solidFill>
                <a:latin typeface="Red Hat Text"/>
                <a:ea typeface="Red Hat Text"/>
                <a:cs typeface="Red Hat Text"/>
                <a:sym typeface="Red Hat Text"/>
              </a:defRPr>
            </a:lvl8pPr>
            <a:lvl9pPr lvl="8" rtl="0">
              <a:buNone/>
              <a:defRPr sz="1300">
                <a:solidFill>
                  <a:schemeClr val="accent4"/>
                </a:solidFill>
                <a:latin typeface="Red Hat Text"/>
                <a:ea typeface="Red Hat Text"/>
                <a:cs typeface="Red Hat Text"/>
                <a:sym typeface="Red Hat Tex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Image Red">
  <p:cSld name="Title Slide Image Red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3996" cy="3953141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4"/>
          <p:cNvSpPr txBox="1">
            <a:spLocks noGrp="1"/>
          </p:cNvSpPr>
          <p:nvPr>
            <p:ph type="subTitle" idx="1"/>
          </p:nvPr>
        </p:nvSpPr>
        <p:spPr>
          <a:xfrm>
            <a:off x="548878" y="2065669"/>
            <a:ext cx="6075000" cy="5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2pPr>
            <a:lvl3pPr lvl="2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pic>
        <p:nvPicPr>
          <p:cNvPr id="87" name="Google Shape;87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8878" y="4260600"/>
            <a:ext cx="1458000" cy="57674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4"/>
          <p:cNvSpPr txBox="1">
            <a:spLocks noGrp="1"/>
          </p:cNvSpPr>
          <p:nvPr>
            <p:ph type="ctrTitle"/>
          </p:nvPr>
        </p:nvSpPr>
        <p:spPr>
          <a:xfrm>
            <a:off x="548878" y="658968"/>
            <a:ext cx="6075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Red Hat Display"/>
              <a:buNone/>
              <a:defRPr sz="31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 sz="1300">
                <a:solidFill>
                  <a:schemeClr val="accent4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lvl="1" rtl="0">
              <a:buNone/>
              <a:defRPr sz="1300">
                <a:solidFill>
                  <a:schemeClr val="accent4"/>
                </a:solidFill>
                <a:latin typeface="Red Hat Text"/>
                <a:ea typeface="Red Hat Text"/>
                <a:cs typeface="Red Hat Text"/>
                <a:sym typeface="Red Hat Text"/>
              </a:defRPr>
            </a:lvl2pPr>
            <a:lvl3pPr lvl="2" rtl="0">
              <a:buNone/>
              <a:defRPr sz="1300">
                <a:solidFill>
                  <a:schemeClr val="accent4"/>
                </a:solidFill>
                <a:latin typeface="Red Hat Text"/>
                <a:ea typeface="Red Hat Text"/>
                <a:cs typeface="Red Hat Text"/>
                <a:sym typeface="Red Hat Text"/>
              </a:defRPr>
            </a:lvl3pPr>
            <a:lvl4pPr lvl="3" rtl="0">
              <a:buNone/>
              <a:defRPr sz="1300">
                <a:solidFill>
                  <a:schemeClr val="accent4"/>
                </a:solidFill>
                <a:latin typeface="Red Hat Text"/>
                <a:ea typeface="Red Hat Text"/>
                <a:cs typeface="Red Hat Text"/>
                <a:sym typeface="Red Hat Text"/>
              </a:defRPr>
            </a:lvl4pPr>
            <a:lvl5pPr lvl="4" rtl="0">
              <a:buNone/>
              <a:defRPr sz="1300">
                <a:solidFill>
                  <a:schemeClr val="accent4"/>
                </a:solidFill>
                <a:latin typeface="Red Hat Text"/>
                <a:ea typeface="Red Hat Text"/>
                <a:cs typeface="Red Hat Text"/>
                <a:sym typeface="Red Hat Text"/>
              </a:defRPr>
            </a:lvl5pPr>
            <a:lvl6pPr lvl="5" rtl="0">
              <a:buNone/>
              <a:defRPr sz="1300">
                <a:solidFill>
                  <a:schemeClr val="accent4"/>
                </a:solidFill>
                <a:latin typeface="Red Hat Text"/>
                <a:ea typeface="Red Hat Text"/>
                <a:cs typeface="Red Hat Text"/>
                <a:sym typeface="Red Hat Text"/>
              </a:defRPr>
            </a:lvl6pPr>
            <a:lvl7pPr lvl="6" rtl="0">
              <a:buNone/>
              <a:defRPr sz="1300">
                <a:solidFill>
                  <a:schemeClr val="accent4"/>
                </a:solidFill>
                <a:latin typeface="Red Hat Text"/>
                <a:ea typeface="Red Hat Text"/>
                <a:cs typeface="Red Hat Text"/>
                <a:sym typeface="Red Hat Text"/>
              </a:defRPr>
            </a:lvl7pPr>
            <a:lvl8pPr lvl="7" rtl="0">
              <a:buNone/>
              <a:defRPr sz="1300">
                <a:solidFill>
                  <a:schemeClr val="accent4"/>
                </a:solidFill>
                <a:latin typeface="Red Hat Text"/>
                <a:ea typeface="Red Hat Text"/>
                <a:cs typeface="Red Hat Text"/>
                <a:sym typeface="Red Hat Text"/>
              </a:defRPr>
            </a:lvl8pPr>
            <a:lvl9pPr lvl="8" rtl="0">
              <a:buNone/>
              <a:defRPr sz="1300">
                <a:solidFill>
                  <a:schemeClr val="accent4"/>
                </a:solidFill>
                <a:latin typeface="Red Hat Text"/>
                <a:ea typeface="Red Hat Text"/>
                <a:cs typeface="Red Hat Text"/>
                <a:sym typeface="Red Hat Tex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Image Teal">
  <p:cSld name="Title Slide Image Teal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3996" cy="3953141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5"/>
          <p:cNvSpPr txBox="1">
            <a:spLocks noGrp="1"/>
          </p:cNvSpPr>
          <p:nvPr>
            <p:ph type="subTitle" idx="1"/>
          </p:nvPr>
        </p:nvSpPr>
        <p:spPr>
          <a:xfrm>
            <a:off x="548878" y="2065669"/>
            <a:ext cx="6075000" cy="5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2pPr>
            <a:lvl3pPr lvl="2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pic>
        <p:nvPicPr>
          <p:cNvPr id="93" name="Google Shape;93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8878" y="4260600"/>
            <a:ext cx="1458000" cy="57674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5"/>
          <p:cNvSpPr txBox="1">
            <a:spLocks noGrp="1"/>
          </p:cNvSpPr>
          <p:nvPr>
            <p:ph type="ctrTitle"/>
          </p:nvPr>
        </p:nvSpPr>
        <p:spPr>
          <a:xfrm>
            <a:off x="548878" y="658968"/>
            <a:ext cx="6075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Red Hat Display"/>
              <a:buNone/>
              <a:defRPr sz="31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 sz="1300">
                <a:solidFill>
                  <a:schemeClr val="accent4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lvl="1" rtl="0">
              <a:buNone/>
              <a:defRPr sz="1300">
                <a:solidFill>
                  <a:schemeClr val="accent4"/>
                </a:solidFill>
                <a:latin typeface="Red Hat Text"/>
                <a:ea typeface="Red Hat Text"/>
                <a:cs typeface="Red Hat Text"/>
                <a:sym typeface="Red Hat Text"/>
              </a:defRPr>
            </a:lvl2pPr>
            <a:lvl3pPr lvl="2" rtl="0">
              <a:buNone/>
              <a:defRPr sz="1300">
                <a:solidFill>
                  <a:schemeClr val="accent4"/>
                </a:solidFill>
                <a:latin typeface="Red Hat Text"/>
                <a:ea typeface="Red Hat Text"/>
                <a:cs typeface="Red Hat Text"/>
                <a:sym typeface="Red Hat Text"/>
              </a:defRPr>
            </a:lvl3pPr>
            <a:lvl4pPr lvl="3" rtl="0">
              <a:buNone/>
              <a:defRPr sz="1300">
                <a:solidFill>
                  <a:schemeClr val="accent4"/>
                </a:solidFill>
                <a:latin typeface="Red Hat Text"/>
                <a:ea typeface="Red Hat Text"/>
                <a:cs typeface="Red Hat Text"/>
                <a:sym typeface="Red Hat Text"/>
              </a:defRPr>
            </a:lvl4pPr>
            <a:lvl5pPr lvl="4" rtl="0">
              <a:buNone/>
              <a:defRPr sz="1300">
                <a:solidFill>
                  <a:schemeClr val="accent4"/>
                </a:solidFill>
                <a:latin typeface="Red Hat Text"/>
                <a:ea typeface="Red Hat Text"/>
                <a:cs typeface="Red Hat Text"/>
                <a:sym typeface="Red Hat Text"/>
              </a:defRPr>
            </a:lvl5pPr>
            <a:lvl6pPr lvl="5" rtl="0">
              <a:buNone/>
              <a:defRPr sz="1300">
                <a:solidFill>
                  <a:schemeClr val="accent4"/>
                </a:solidFill>
                <a:latin typeface="Red Hat Text"/>
                <a:ea typeface="Red Hat Text"/>
                <a:cs typeface="Red Hat Text"/>
                <a:sym typeface="Red Hat Text"/>
              </a:defRPr>
            </a:lvl6pPr>
            <a:lvl7pPr lvl="6" rtl="0">
              <a:buNone/>
              <a:defRPr sz="1300">
                <a:solidFill>
                  <a:schemeClr val="accent4"/>
                </a:solidFill>
                <a:latin typeface="Red Hat Text"/>
                <a:ea typeface="Red Hat Text"/>
                <a:cs typeface="Red Hat Text"/>
                <a:sym typeface="Red Hat Text"/>
              </a:defRPr>
            </a:lvl7pPr>
            <a:lvl8pPr lvl="7" rtl="0">
              <a:buNone/>
              <a:defRPr sz="1300">
                <a:solidFill>
                  <a:schemeClr val="accent4"/>
                </a:solidFill>
                <a:latin typeface="Red Hat Text"/>
                <a:ea typeface="Red Hat Text"/>
                <a:cs typeface="Red Hat Text"/>
                <a:sym typeface="Red Hat Text"/>
              </a:defRPr>
            </a:lvl8pPr>
            <a:lvl9pPr lvl="8" rtl="0">
              <a:buNone/>
              <a:defRPr sz="1300">
                <a:solidFill>
                  <a:schemeClr val="accent4"/>
                </a:solidFill>
                <a:latin typeface="Red Hat Text"/>
                <a:ea typeface="Red Hat Text"/>
                <a:cs typeface="Red Hat Text"/>
                <a:sym typeface="Red Hat Tex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Image Orange">
  <p:cSld name="Title Slide Image Orange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3996" cy="3953141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6"/>
          <p:cNvSpPr txBox="1">
            <a:spLocks noGrp="1"/>
          </p:cNvSpPr>
          <p:nvPr>
            <p:ph type="subTitle" idx="1"/>
          </p:nvPr>
        </p:nvSpPr>
        <p:spPr>
          <a:xfrm>
            <a:off x="548878" y="2065669"/>
            <a:ext cx="6075000" cy="5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2pPr>
            <a:lvl3pPr lvl="2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pic>
        <p:nvPicPr>
          <p:cNvPr id="99" name="Google Shape;99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8878" y="4260600"/>
            <a:ext cx="1458000" cy="57674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6"/>
          <p:cNvSpPr txBox="1">
            <a:spLocks noGrp="1"/>
          </p:cNvSpPr>
          <p:nvPr>
            <p:ph type="ctrTitle"/>
          </p:nvPr>
        </p:nvSpPr>
        <p:spPr>
          <a:xfrm>
            <a:off x="548878" y="658968"/>
            <a:ext cx="6075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Red Hat Display"/>
              <a:buNone/>
              <a:defRPr sz="31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 sz="1300">
                <a:solidFill>
                  <a:schemeClr val="accent4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lvl="1" rtl="0">
              <a:buNone/>
              <a:defRPr sz="1300">
                <a:solidFill>
                  <a:schemeClr val="accent4"/>
                </a:solidFill>
                <a:latin typeface="Red Hat Text"/>
                <a:ea typeface="Red Hat Text"/>
                <a:cs typeface="Red Hat Text"/>
                <a:sym typeface="Red Hat Text"/>
              </a:defRPr>
            </a:lvl2pPr>
            <a:lvl3pPr lvl="2" rtl="0">
              <a:buNone/>
              <a:defRPr sz="1300">
                <a:solidFill>
                  <a:schemeClr val="accent4"/>
                </a:solidFill>
                <a:latin typeface="Red Hat Text"/>
                <a:ea typeface="Red Hat Text"/>
                <a:cs typeface="Red Hat Text"/>
                <a:sym typeface="Red Hat Text"/>
              </a:defRPr>
            </a:lvl3pPr>
            <a:lvl4pPr lvl="3" rtl="0">
              <a:buNone/>
              <a:defRPr sz="1300">
                <a:solidFill>
                  <a:schemeClr val="accent4"/>
                </a:solidFill>
                <a:latin typeface="Red Hat Text"/>
                <a:ea typeface="Red Hat Text"/>
                <a:cs typeface="Red Hat Text"/>
                <a:sym typeface="Red Hat Text"/>
              </a:defRPr>
            </a:lvl4pPr>
            <a:lvl5pPr lvl="4" rtl="0">
              <a:buNone/>
              <a:defRPr sz="1300">
                <a:solidFill>
                  <a:schemeClr val="accent4"/>
                </a:solidFill>
                <a:latin typeface="Red Hat Text"/>
                <a:ea typeface="Red Hat Text"/>
                <a:cs typeface="Red Hat Text"/>
                <a:sym typeface="Red Hat Text"/>
              </a:defRPr>
            </a:lvl5pPr>
            <a:lvl6pPr lvl="5" rtl="0">
              <a:buNone/>
              <a:defRPr sz="1300">
                <a:solidFill>
                  <a:schemeClr val="accent4"/>
                </a:solidFill>
                <a:latin typeface="Red Hat Text"/>
                <a:ea typeface="Red Hat Text"/>
                <a:cs typeface="Red Hat Text"/>
                <a:sym typeface="Red Hat Text"/>
              </a:defRPr>
            </a:lvl6pPr>
            <a:lvl7pPr lvl="6" rtl="0">
              <a:buNone/>
              <a:defRPr sz="1300">
                <a:solidFill>
                  <a:schemeClr val="accent4"/>
                </a:solidFill>
                <a:latin typeface="Red Hat Text"/>
                <a:ea typeface="Red Hat Text"/>
                <a:cs typeface="Red Hat Text"/>
                <a:sym typeface="Red Hat Text"/>
              </a:defRPr>
            </a:lvl7pPr>
            <a:lvl8pPr lvl="7" rtl="0">
              <a:buNone/>
              <a:defRPr sz="1300">
                <a:solidFill>
                  <a:schemeClr val="accent4"/>
                </a:solidFill>
                <a:latin typeface="Red Hat Text"/>
                <a:ea typeface="Red Hat Text"/>
                <a:cs typeface="Red Hat Text"/>
                <a:sym typeface="Red Hat Text"/>
              </a:defRPr>
            </a:lvl8pPr>
            <a:lvl9pPr lvl="8" rtl="0">
              <a:buNone/>
              <a:defRPr sz="1300">
                <a:solidFill>
                  <a:schemeClr val="accent4"/>
                </a:solidFill>
                <a:latin typeface="Red Hat Text"/>
                <a:ea typeface="Red Hat Text"/>
                <a:cs typeface="Red Hat Text"/>
                <a:sym typeface="Red Hat Tex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Image Sky">
  <p:cSld name="Title Slide Image Sky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3996" cy="3953141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7"/>
          <p:cNvSpPr txBox="1">
            <a:spLocks noGrp="1"/>
          </p:cNvSpPr>
          <p:nvPr>
            <p:ph type="subTitle" idx="1"/>
          </p:nvPr>
        </p:nvSpPr>
        <p:spPr>
          <a:xfrm>
            <a:off x="548878" y="2065669"/>
            <a:ext cx="6075000" cy="5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2pPr>
            <a:lvl3pPr lvl="2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pic>
        <p:nvPicPr>
          <p:cNvPr id="105" name="Google Shape;105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8878" y="4260600"/>
            <a:ext cx="1458000" cy="57674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7"/>
          <p:cNvSpPr txBox="1">
            <a:spLocks noGrp="1"/>
          </p:cNvSpPr>
          <p:nvPr>
            <p:ph type="ctrTitle"/>
          </p:nvPr>
        </p:nvSpPr>
        <p:spPr>
          <a:xfrm>
            <a:off x="548878" y="658968"/>
            <a:ext cx="6075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Red Hat Display"/>
              <a:buNone/>
              <a:defRPr sz="31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 sz="1300">
                <a:solidFill>
                  <a:schemeClr val="accent4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lvl="1" rtl="0">
              <a:buNone/>
              <a:defRPr sz="1300">
                <a:solidFill>
                  <a:schemeClr val="accent4"/>
                </a:solidFill>
                <a:latin typeface="Red Hat Text"/>
                <a:ea typeface="Red Hat Text"/>
                <a:cs typeface="Red Hat Text"/>
                <a:sym typeface="Red Hat Text"/>
              </a:defRPr>
            </a:lvl2pPr>
            <a:lvl3pPr lvl="2" rtl="0">
              <a:buNone/>
              <a:defRPr sz="1300">
                <a:solidFill>
                  <a:schemeClr val="accent4"/>
                </a:solidFill>
                <a:latin typeface="Red Hat Text"/>
                <a:ea typeface="Red Hat Text"/>
                <a:cs typeface="Red Hat Text"/>
                <a:sym typeface="Red Hat Text"/>
              </a:defRPr>
            </a:lvl3pPr>
            <a:lvl4pPr lvl="3" rtl="0">
              <a:buNone/>
              <a:defRPr sz="1300">
                <a:solidFill>
                  <a:schemeClr val="accent4"/>
                </a:solidFill>
                <a:latin typeface="Red Hat Text"/>
                <a:ea typeface="Red Hat Text"/>
                <a:cs typeface="Red Hat Text"/>
                <a:sym typeface="Red Hat Text"/>
              </a:defRPr>
            </a:lvl4pPr>
            <a:lvl5pPr lvl="4" rtl="0">
              <a:buNone/>
              <a:defRPr sz="1300">
                <a:solidFill>
                  <a:schemeClr val="accent4"/>
                </a:solidFill>
                <a:latin typeface="Red Hat Text"/>
                <a:ea typeface="Red Hat Text"/>
                <a:cs typeface="Red Hat Text"/>
                <a:sym typeface="Red Hat Text"/>
              </a:defRPr>
            </a:lvl5pPr>
            <a:lvl6pPr lvl="5" rtl="0">
              <a:buNone/>
              <a:defRPr sz="1300">
                <a:solidFill>
                  <a:schemeClr val="accent4"/>
                </a:solidFill>
                <a:latin typeface="Red Hat Text"/>
                <a:ea typeface="Red Hat Text"/>
                <a:cs typeface="Red Hat Text"/>
                <a:sym typeface="Red Hat Text"/>
              </a:defRPr>
            </a:lvl6pPr>
            <a:lvl7pPr lvl="6" rtl="0">
              <a:buNone/>
              <a:defRPr sz="1300">
                <a:solidFill>
                  <a:schemeClr val="accent4"/>
                </a:solidFill>
                <a:latin typeface="Red Hat Text"/>
                <a:ea typeface="Red Hat Text"/>
                <a:cs typeface="Red Hat Text"/>
                <a:sym typeface="Red Hat Text"/>
              </a:defRPr>
            </a:lvl7pPr>
            <a:lvl8pPr lvl="7" rtl="0">
              <a:buNone/>
              <a:defRPr sz="1300">
                <a:solidFill>
                  <a:schemeClr val="accent4"/>
                </a:solidFill>
                <a:latin typeface="Red Hat Text"/>
                <a:ea typeface="Red Hat Text"/>
                <a:cs typeface="Red Hat Text"/>
                <a:sym typeface="Red Hat Text"/>
              </a:defRPr>
            </a:lvl8pPr>
            <a:lvl9pPr lvl="8" rtl="0">
              <a:buNone/>
              <a:defRPr sz="1300">
                <a:solidFill>
                  <a:schemeClr val="accent4"/>
                </a:solidFill>
                <a:latin typeface="Red Hat Text"/>
                <a:ea typeface="Red Hat Text"/>
                <a:cs typeface="Red Hat Text"/>
                <a:sym typeface="Red Hat Tex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Slide Black">
  <p:cSld name="Divider Slide Black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8"/>
          <p:cNvSpPr txBox="1">
            <a:spLocks noGrp="1"/>
          </p:cNvSpPr>
          <p:nvPr>
            <p:ph type="subTitle" idx="1"/>
          </p:nvPr>
        </p:nvSpPr>
        <p:spPr>
          <a:xfrm>
            <a:off x="548878" y="2065669"/>
            <a:ext cx="6075000" cy="5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500"/>
            </a:lvl2pPr>
            <a:lvl3pPr lvl="2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pic>
        <p:nvPicPr>
          <p:cNvPr id="110" name="Google Shape;110;p18"/>
          <p:cNvPicPr preferRelativeResize="0"/>
          <p:nvPr/>
        </p:nvPicPr>
        <p:blipFill rotWithShape="1">
          <a:blip r:embed="rId2">
            <a:alphaModFix/>
          </a:blip>
          <a:srcRect r="68577"/>
          <a:stretch/>
        </p:blipFill>
        <p:spPr>
          <a:xfrm>
            <a:off x="548878" y="3852900"/>
            <a:ext cx="572694" cy="720926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8"/>
          <p:cNvSpPr txBox="1">
            <a:spLocks noGrp="1"/>
          </p:cNvSpPr>
          <p:nvPr>
            <p:ph type="ctrTitle"/>
          </p:nvPr>
        </p:nvSpPr>
        <p:spPr>
          <a:xfrm>
            <a:off x="548878" y="658968"/>
            <a:ext cx="6075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Red Hat Display"/>
              <a:buNone/>
              <a:defRPr sz="31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 sz="1300">
                <a:solidFill>
                  <a:schemeClr val="accent4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lvl="1" rtl="0">
              <a:buNone/>
              <a:defRPr sz="1300">
                <a:solidFill>
                  <a:schemeClr val="accent4"/>
                </a:solidFill>
                <a:latin typeface="Red Hat Text"/>
                <a:ea typeface="Red Hat Text"/>
                <a:cs typeface="Red Hat Text"/>
                <a:sym typeface="Red Hat Text"/>
              </a:defRPr>
            </a:lvl2pPr>
            <a:lvl3pPr lvl="2" rtl="0">
              <a:buNone/>
              <a:defRPr sz="1300">
                <a:solidFill>
                  <a:schemeClr val="accent4"/>
                </a:solidFill>
                <a:latin typeface="Red Hat Text"/>
                <a:ea typeface="Red Hat Text"/>
                <a:cs typeface="Red Hat Text"/>
                <a:sym typeface="Red Hat Text"/>
              </a:defRPr>
            </a:lvl3pPr>
            <a:lvl4pPr lvl="3" rtl="0">
              <a:buNone/>
              <a:defRPr sz="1300">
                <a:solidFill>
                  <a:schemeClr val="accent4"/>
                </a:solidFill>
                <a:latin typeface="Red Hat Text"/>
                <a:ea typeface="Red Hat Text"/>
                <a:cs typeface="Red Hat Text"/>
                <a:sym typeface="Red Hat Text"/>
              </a:defRPr>
            </a:lvl4pPr>
            <a:lvl5pPr lvl="4" rtl="0">
              <a:buNone/>
              <a:defRPr sz="1300">
                <a:solidFill>
                  <a:schemeClr val="accent4"/>
                </a:solidFill>
                <a:latin typeface="Red Hat Text"/>
                <a:ea typeface="Red Hat Text"/>
                <a:cs typeface="Red Hat Text"/>
                <a:sym typeface="Red Hat Text"/>
              </a:defRPr>
            </a:lvl5pPr>
            <a:lvl6pPr lvl="5" rtl="0">
              <a:buNone/>
              <a:defRPr sz="1300">
                <a:solidFill>
                  <a:schemeClr val="accent4"/>
                </a:solidFill>
                <a:latin typeface="Red Hat Text"/>
                <a:ea typeface="Red Hat Text"/>
                <a:cs typeface="Red Hat Text"/>
                <a:sym typeface="Red Hat Text"/>
              </a:defRPr>
            </a:lvl6pPr>
            <a:lvl7pPr lvl="6" rtl="0">
              <a:buNone/>
              <a:defRPr sz="1300">
                <a:solidFill>
                  <a:schemeClr val="accent4"/>
                </a:solidFill>
                <a:latin typeface="Red Hat Text"/>
                <a:ea typeface="Red Hat Text"/>
                <a:cs typeface="Red Hat Text"/>
                <a:sym typeface="Red Hat Text"/>
              </a:defRPr>
            </a:lvl7pPr>
            <a:lvl8pPr lvl="7" rtl="0">
              <a:buNone/>
              <a:defRPr sz="1300">
                <a:solidFill>
                  <a:schemeClr val="accent4"/>
                </a:solidFill>
                <a:latin typeface="Red Hat Text"/>
                <a:ea typeface="Red Hat Text"/>
                <a:cs typeface="Red Hat Text"/>
                <a:sym typeface="Red Hat Text"/>
              </a:defRPr>
            </a:lvl8pPr>
            <a:lvl9pPr lvl="8" rtl="0">
              <a:buNone/>
              <a:defRPr sz="1300">
                <a:solidFill>
                  <a:schemeClr val="accent4"/>
                </a:solidFill>
                <a:latin typeface="Red Hat Text"/>
                <a:ea typeface="Red Hat Text"/>
                <a:cs typeface="Red Hat Text"/>
                <a:sym typeface="Red Hat Tex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Slide Orange">
  <p:cSld name="Divider Slide Orange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9"/>
          <p:cNvSpPr txBox="1">
            <a:spLocks noGrp="1"/>
          </p:cNvSpPr>
          <p:nvPr>
            <p:ph type="subTitle" idx="1"/>
          </p:nvPr>
        </p:nvSpPr>
        <p:spPr>
          <a:xfrm>
            <a:off x="548878" y="2065669"/>
            <a:ext cx="6075000" cy="5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 b="1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500"/>
            </a:lvl2pPr>
            <a:lvl3pPr lvl="2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pic>
        <p:nvPicPr>
          <p:cNvPr id="115" name="Google Shape;115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8878" y="3840342"/>
            <a:ext cx="563284" cy="732948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9"/>
          <p:cNvSpPr txBox="1">
            <a:spLocks noGrp="1"/>
          </p:cNvSpPr>
          <p:nvPr>
            <p:ph type="ctrTitle"/>
          </p:nvPr>
        </p:nvSpPr>
        <p:spPr>
          <a:xfrm>
            <a:off x="548878" y="658968"/>
            <a:ext cx="6075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Red Hat Display"/>
              <a:buNone/>
              <a:defRPr sz="31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 sz="1300">
                <a:solidFill>
                  <a:schemeClr val="accent4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lvl="1" rtl="0">
              <a:buNone/>
              <a:defRPr sz="1300">
                <a:solidFill>
                  <a:schemeClr val="accent4"/>
                </a:solidFill>
                <a:latin typeface="Red Hat Text"/>
                <a:ea typeface="Red Hat Text"/>
                <a:cs typeface="Red Hat Text"/>
                <a:sym typeface="Red Hat Text"/>
              </a:defRPr>
            </a:lvl2pPr>
            <a:lvl3pPr lvl="2" rtl="0">
              <a:buNone/>
              <a:defRPr sz="1300">
                <a:solidFill>
                  <a:schemeClr val="accent4"/>
                </a:solidFill>
                <a:latin typeface="Red Hat Text"/>
                <a:ea typeface="Red Hat Text"/>
                <a:cs typeface="Red Hat Text"/>
                <a:sym typeface="Red Hat Text"/>
              </a:defRPr>
            </a:lvl3pPr>
            <a:lvl4pPr lvl="3" rtl="0">
              <a:buNone/>
              <a:defRPr sz="1300">
                <a:solidFill>
                  <a:schemeClr val="accent4"/>
                </a:solidFill>
                <a:latin typeface="Red Hat Text"/>
                <a:ea typeface="Red Hat Text"/>
                <a:cs typeface="Red Hat Text"/>
                <a:sym typeface="Red Hat Text"/>
              </a:defRPr>
            </a:lvl4pPr>
            <a:lvl5pPr lvl="4" rtl="0">
              <a:buNone/>
              <a:defRPr sz="1300">
                <a:solidFill>
                  <a:schemeClr val="accent4"/>
                </a:solidFill>
                <a:latin typeface="Red Hat Text"/>
                <a:ea typeface="Red Hat Text"/>
                <a:cs typeface="Red Hat Text"/>
                <a:sym typeface="Red Hat Text"/>
              </a:defRPr>
            </a:lvl5pPr>
            <a:lvl6pPr lvl="5" rtl="0">
              <a:buNone/>
              <a:defRPr sz="1300">
                <a:solidFill>
                  <a:schemeClr val="accent4"/>
                </a:solidFill>
                <a:latin typeface="Red Hat Text"/>
                <a:ea typeface="Red Hat Text"/>
                <a:cs typeface="Red Hat Text"/>
                <a:sym typeface="Red Hat Text"/>
              </a:defRPr>
            </a:lvl6pPr>
            <a:lvl7pPr lvl="6" rtl="0">
              <a:buNone/>
              <a:defRPr sz="1300">
                <a:solidFill>
                  <a:schemeClr val="accent4"/>
                </a:solidFill>
                <a:latin typeface="Red Hat Text"/>
                <a:ea typeface="Red Hat Text"/>
                <a:cs typeface="Red Hat Text"/>
                <a:sym typeface="Red Hat Text"/>
              </a:defRPr>
            </a:lvl7pPr>
            <a:lvl8pPr lvl="7" rtl="0">
              <a:buNone/>
              <a:defRPr sz="1300">
                <a:solidFill>
                  <a:schemeClr val="accent4"/>
                </a:solidFill>
                <a:latin typeface="Red Hat Text"/>
                <a:ea typeface="Red Hat Text"/>
                <a:cs typeface="Red Hat Text"/>
                <a:sym typeface="Red Hat Text"/>
              </a:defRPr>
            </a:lvl8pPr>
            <a:lvl9pPr lvl="8" rtl="0">
              <a:buNone/>
              <a:defRPr sz="1300">
                <a:solidFill>
                  <a:schemeClr val="accent4"/>
                </a:solidFill>
                <a:latin typeface="Red Hat Text"/>
                <a:ea typeface="Red Hat Text"/>
                <a:cs typeface="Red Hat Text"/>
                <a:sym typeface="Red Hat Tex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Slide Red">
  <p:cSld name="Divider Slide Red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>
            <a:spLocks noGrp="1"/>
          </p:cNvSpPr>
          <p:nvPr>
            <p:ph type="subTitle" idx="1"/>
          </p:nvPr>
        </p:nvSpPr>
        <p:spPr>
          <a:xfrm>
            <a:off x="548878" y="2065669"/>
            <a:ext cx="6075000" cy="5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 b="1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500"/>
            </a:lvl2pPr>
            <a:lvl3pPr lvl="2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pic>
        <p:nvPicPr>
          <p:cNvPr id="125" name="Google Shape;125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8878" y="3840342"/>
            <a:ext cx="563284" cy="732948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1"/>
          <p:cNvSpPr txBox="1">
            <a:spLocks noGrp="1"/>
          </p:cNvSpPr>
          <p:nvPr>
            <p:ph type="ctrTitle"/>
          </p:nvPr>
        </p:nvSpPr>
        <p:spPr>
          <a:xfrm>
            <a:off x="548878" y="658968"/>
            <a:ext cx="6075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Red Hat Display"/>
              <a:buNone/>
              <a:defRPr sz="31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 sz="1300">
                <a:solidFill>
                  <a:schemeClr val="accent4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lvl="1" rtl="0">
              <a:buNone/>
              <a:defRPr sz="1300">
                <a:solidFill>
                  <a:schemeClr val="accent4"/>
                </a:solidFill>
                <a:latin typeface="Red Hat Text"/>
                <a:ea typeface="Red Hat Text"/>
                <a:cs typeface="Red Hat Text"/>
                <a:sym typeface="Red Hat Text"/>
              </a:defRPr>
            </a:lvl2pPr>
            <a:lvl3pPr lvl="2" rtl="0">
              <a:buNone/>
              <a:defRPr sz="1300">
                <a:solidFill>
                  <a:schemeClr val="accent4"/>
                </a:solidFill>
                <a:latin typeface="Red Hat Text"/>
                <a:ea typeface="Red Hat Text"/>
                <a:cs typeface="Red Hat Text"/>
                <a:sym typeface="Red Hat Text"/>
              </a:defRPr>
            </a:lvl3pPr>
            <a:lvl4pPr lvl="3" rtl="0">
              <a:buNone/>
              <a:defRPr sz="1300">
                <a:solidFill>
                  <a:schemeClr val="accent4"/>
                </a:solidFill>
                <a:latin typeface="Red Hat Text"/>
                <a:ea typeface="Red Hat Text"/>
                <a:cs typeface="Red Hat Text"/>
                <a:sym typeface="Red Hat Text"/>
              </a:defRPr>
            </a:lvl4pPr>
            <a:lvl5pPr lvl="4" rtl="0">
              <a:buNone/>
              <a:defRPr sz="1300">
                <a:solidFill>
                  <a:schemeClr val="accent4"/>
                </a:solidFill>
                <a:latin typeface="Red Hat Text"/>
                <a:ea typeface="Red Hat Text"/>
                <a:cs typeface="Red Hat Text"/>
                <a:sym typeface="Red Hat Text"/>
              </a:defRPr>
            </a:lvl5pPr>
            <a:lvl6pPr lvl="5" rtl="0">
              <a:buNone/>
              <a:defRPr sz="1300">
                <a:solidFill>
                  <a:schemeClr val="accent4"/>
                </a:solidFill>
                <a:latin typeface="Red Hat Text"/>
                <a:ea typeface="Red Hat Text"/>
                <a:cs typeface="Red Hat Text"/>
                <a:sym typeface="Red Hat Text"/>
              </a:defRPr>
            </a:lvl6pPr>
            <a:lvl7pPr lvl="6" rtl="0">
              <a:buNone/>
              <a:defRPr sz="1300">
                <a:solidFill>
                  <a:schemeClr val="accent4"/>
                </a:solidFill>
                <a:latin typeface="Red Hat Text"/>
                <a:ea typeface="Red Hat Text"/>
                <a:cs typeface="Red Hat Text"/>
                <a:sym typeface="Red Hat Text"/>
              </a:defRPr>
            </a:lvl7pPr>
            <a:lvl8pPr lvl="7" rtl="0">
              <a:buNone/>
              <a:defRPr sz="1300">
                <a:solidFill>
                  <a:schemeClr val="accent4"/>
                </a:solidFill>
                <a:latin typeface="Red Hat Text"/>
                <a:ea typeface="Red Hat Text"/>
                <a:cs typeface="Red Hat Text"/>
                <a:sym typeface="Red Hat Text"/>
              </a:defRPr>
            </a:lvl8pPr>
            <a:lvl9pPr lvl="8" rtl="0">
              <a:buNone/>
              <a:defRPr sz="1300">
                <a:solidFill>
                  <a:schemeClr val="accent4"/>
                </a:solidFill>
                <a:latin typeface="Red Hat Text"/>
                <a:ea typeface="Red Hat Text"/>
                <a:cs typeface="Red Hat Text"/>
                <a:sym typeface="Red Hat Tex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Slide Sky">
  <p:cSld name="Divider Slide Sky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2"/>
          <p:cNvSpPr txBox="1">
            <a:spLocks noGrp="1"/>
          </p:cNvSpPr>
          <p:nvPr>
            <p:ph type="subTitle" idx="1"/>
          </p:nvPr>
        </p:nvSpPr>
        <p:spPr>
          <a:xfrm>
            <a:off x="548878" y="2065669"/>
            <a:ext cx="6075000" cy="5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 b="1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500"/>
            </a:lvl2pPr>
            <a:lvl3pPr lvl="2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pic>
        <p:nvPicPr>
          <p:cNvPr id="130" name="Google Shape;130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8878" y="3840342"/>
            <a:ext cx="563284" cy="732948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2"/>
          <p:cNvSpPr txBox="1">
            <a:spLocks noGrp="1"/>
          </p:cNvSpPr>
          <p:nvPr>
            <p:ph type="ctrTitle"/>
          </p:nvPr>
        </p:nvSpPr>
        <p:spPr>
          <a:xfrm>
            <a:off x="548878" y="658968"/>
            <a:ext cx="6075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Red Hat Display"/>
              <a:buNone/>
              <a:defRPr sz="31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 sz="1300">
                <a:solidFill>
                  <a:schemeClr val="accent4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lvl="1" rtl="0">
              <a:buNone/>
              <a:defRPr sz="1300">
                <a:solidFill>
                  <a:schemeClr val="accent4"/>
                </a:solidFill>
                <a:latin typeface="Red Hat Text"/>
                <a:ea typeface="Red Hat Text"/>
                <a:cs typeface="Red Hat Text"/>
                <a:sym typeface="Red Hat Text"/>
              </a:defRPr>
            </a:lvl2pPr>
            <a:lvl3pPr lvl="2" rtl="0">
              <a:buNone/>
              <a:defRPr sz="1300">
                <a:solidFill>
                  <a:schemeClr val="accent4"/>
                </a:solidFill>
                <a:latin typeface="Red Hat Text"/>
                <a:ea typeface="Red Hat Text"/>
                <a:cs typeface="Red Hat Text"/>
                <a:sym typeface="Red Hat Text"/>
              </a:defRPr>
            </a:lvl3pPr>
            <a:lvl4pPr lvl="3" rtl="0">
              <a:buNone/>
              <a:defRPr sz="1300">
                <a:solidFill>
                  <a:schemeClr val="accent4"/>
                </a:solidFill>
                <a:latin typeface="Red Hat Text"/>
                <a:ea typeface="Red Hat Text"/>
                <a:cs typeface="Red Hat Text"/>
                <a:sym typeface="Red Hat Text"/>
              </a:defRPr>
            </a:lvl4pPr>
            <a:lvl5pPr lvl="4" rtl="0">
              <a:buNone/>
              <a:defRPr sz="1300">
                <a:solidFill>
                  <a:schemeClr val="accent4"/>
                </a:solidFill>
                <a:latin typeface="Red Hat Text"/>
                <a:ea typeface="Red Hat Text"/>
                <a:cs typeface="Red Hat Text"/>
                <a:sym typeface="Red Hat Text"/>
              </a:defRPr>
            </a:lvl5pPr>
            <a:lvl6pPr lvl="5" rtl="0">
              <a:buNone/>
              <a:defRPr sz="1300">
                <a:solidFill>
                  <a:schemeClr val="accent4"/>
                </a:solidFill>
                <a:latin typeface="Red Hat Text"/>
                <a:ea typeface="Red Hat Text"/>
                <a:cs typeface="Red Hat Text"/>
                <a:sym typeface="Red Hat Text"/>
              </a:defRPr>
            </a:lvl6pPr>
            <a:lvl7pPr lvl="6" rtl="0">
              <a:buNone/>
              <a:defRPr sz="1300">
                <a:solidFill>
                  <a:schemeClr val="accent4"/>
                </a:solidFill>
                <a:latin typeface="Red Hat Text"/>
                <a:ea typeface="Red Hat Text"/>
                <a:cs typeface="Red Hat Text"/>
                <a:sym typeface="Red Hat Text"/>
              </a:defRPr>
            </a:lvl7pPr>
            <a:lvl8pPr lvl="7" rtl="0">
              <a:buNone/>
              <a:defRPr sz="1300">
                <a:solidFill>
                  <a:schemeClr val="accent4"/>
                </a:solidFill>
                <a:latin typeface="Red Hat Text"/>
                <a:ea typeface="Red Hat Text"/>
                <a:cs typeface="Red Hat Text"/>
                <a:sym typeface="Red Hat Text"/>
              </a:defRPr>
            </a:lvl8pPr>
            <a:lvl9pPr lvl="8" rtl="0">
              <a:buNone/>
              <a:defRPr sz="1300">
                <a:solidFill>
                  <a:schemeClr val="accent4"/>
                </a:solidFill>
                <a:latin typeface="Red Hat Text"/>
                <a:ea typeface="Red Hat Text"/>
                <a:cs typeface="Red Hat Text"/>
                <a:sym typeface="Red Hat Tex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ark - Map">
  <p:cSld name="CUSTOM_1_2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054888" y="32505"/>
            <a:ext cx="1918275" cy="5754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3"/>
          <p:cNvPicPr preferRelativeResize="0"/>
          <p:nvPr/>
        </p:nvPicPr>
        <p:blipFill rotWithShape="1">
          <a:blip r:embed="rId3">
            <a:alphaModFix amt="65000"/>
          </a:blip>
          <a:srcRect/>
          <a:stretch/>
        </p:blipFill>
        <p:spPr>
          <a:xfrm>
            <a:off x="711062" y="821700"/>
            <a:ext cx="7721874" cy="4239774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 txBox="1">
            <a:spLocks noGrp="1"/>
          </p:cNvSpPr>
          <p:nvPr>
            <p:ph type="body" idx="1"/>
          </p:nvPr>
        </p:nvSpPr>
        <p:spPr>
          <a:xfrm>
            <a:off x="894425" y="982975"/>
            <a:ext cx="7292400" cy="36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●"/>
              <a:defRPr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○"/>
              <a:defRPr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■"/>
              <a:defRPr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●"/>
              <a:defRPr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○"/>
              <a:defRPr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■"/>
              <a:defRPr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●"/>
              <a:defRPr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○"/>
              <a:defRPr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■"/>
              <a:defRPr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125" y="9350"/>
            <a:ext cx="9144000" cy="5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Slide Teal">
  <p:cSld name="Divider Slide Teal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 txBox="1">
            <a:spLocks noGrp="1"/>
          </p:cNvSpPr>
          <p:nvPr>
            <p:ph type="subTitle" idx="1"/>
          </p:nvPr>
        </p:nvSpPr>
        <p:spPr>
          <a:xfrm>
            <a:off x="548878" y="2065669"/>
            <a:ext cx="6075000" cy="5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 b="1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500"/>
            </a:lvl2pPr>
            <a:lvl3pPr lvl="2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pic>
        <p:nvPicPr>
          <p:cNvPr id="135" name="Google Shape;135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8878" y="3840342"/>
            <a:ext cx="563284" cy="732948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3"/>
          <p:cNvSpPr txBox="1">
            <a:spLocks noGrp="1"/>
          </p:cNvSpPr>
          <p:nvPr>
            <p:ph type="ctrTitle"/>
          </p:nvPr>
        </p:nvSpPr>
        <p:spPr>
          <a:xfrm>
            <a:off x="548878" y="658968"/>
            <a:ext cx="6075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Red Hat Display"/>
              <a:buNone/>
              <a:defRPr sz="31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 sz="1300">
                <a:solidFill>
                  <a:schemeClr val="accent4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lvl="1" rtl="0">
              <a:buNone/>
              <a:defRPr sz="1300">
                <a:solidFill>
                  <a:schemeClr val="accent4"/>
                </a:solidFill>
                <a:latin typeface="Red Hat Text"/>
                <a:ea typeface="Red Hat Text"/>
                <a:cs typeface="Red Hat Text"/>
                <a:sym typeface="Red Hat Text"/>
              </a:defRPr>
            </a:lvl2pPr>
            <a:lvl3pPr lvl="2" rtl="0">
              <a:buNone/>
              <a:defRPr sz="1300">
                <a:solidFill>
                  <a:schemeClr val="accent4"/>
                </a:solidFill>
                <a:latin typeface="Red Hat Text"/>
                <a:ea typeface="Red Hat Text"/>
                <a:cs typeface="Red Hat Text"/>
                <a:sym typeface="Red Hat Text"/>
              </a:defRPr>
            </a:lvl3pPr>
            <a:lvl4pPr lvl="3" rtl="0">
              <a:buNone/>
              <a:defRPr sz="1300">
                <a:solidFill>
                  <a:schemeClr val="accent4"/>
                </a:solidFill>
                <a:latin typeface="Red Hat Text"/>
                <a:ea typeface="Red Hat Text"/>
                <a:cs typeface="Red Hat Text"/>
                <a:sym typeface="Red Hat Text"/>
              </a:defRPr>
            </a:lvl4pPr>
            <a:lvl5pPr lvl="4" rtl="0">
              <a:buNone/>
              <a:defRPr sz="1300">
                <a:solidFill>
                  <a:schemeClr val="accent4"/>
                </a:solidFill>
                <a:latin typeface="Red Hat Text"/>
                <a:ea typeface="Red Hat Text"/>
                <a:cs typeface="Red Hat Text"/>
                <a:sym typeface="Red Hat Text"/>
              </a:defRPr>
            </a:lvl5pPr>
            <a:lvl6pPr lvl="5" rtl="0">
              <a:buNone/>
              <a:defRPr sz="1300">
                <a:solidFill>
                  <a:schemeClr val="accent4"/>
                </a:solidFill>
                <a:latin typeface="Red Hat Text"/>
                <a:ea typeface="Red Hat Text"/>
                <a:cs typeface="Red Hat Text"/>
                <a:sym typeface="Red Hat Text"/>
              </a:defRPr>
            </a:lvl6pPr>
            <a:lvl7pPr lvl="6" rtl="0">
              <a:buNone/>
              <a:defRPr sz="1300">
                <a:solidFill>
                  <a:schemeClr val="accent4"/>
                </a:solidFill>
                <a:latin typeface="Red Hat Text"/>
                <a:ea typeface="Red Hat Text"/>
                <a:cs typeface="Red Hat Text"/>
                <a:sym typeface="Red Hat Text"/>
              </a:defRPr>
            </a:lvl7pPr>
            <a:lvl8pPr lvl="7" rtl="0">
              <a:buNone/>
              <a:defRPr sz="1300">
                <a:solidFill>
                  <a:schemeClr val="accent4"/>
                </a:solidFill>
                <a:latin typeface="Red Hat Text"/>
                <a:ea typeface="Red Hat Text"/>
                <a:cs typeface="Red Hat Text"/>
                <a:sym typeface="Red Hat Text"/>
              </a:defRPr>
            </a:lvl8pPr>
            <a:lvl9pPr lvl="8" rtl="0">
              <a:buNone/>
              <a:defRPr sz="1300">
                <a:solidFill>
                  <a:schemeClr val="accent4"/>
                </a:solidFill>
                <a:latin typeface="Red Hat Text"/>
                <a:ea typeface="Red Hat Text"/>
                <a:cs typeface="Red Hat Text"/>
                <a:sym typeface="Red Hat Tex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Slide Ivory">
  <p:cSld name="Divider Slide Ivory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4"/>
          <p:cNvSpPr txBox="1">
            <a:spLocks noGrp="1"/>
          </p:cNvSpPr>
          <p:nvPr>
            <p:ph type="subTitle" idx="1"/>
          </p:nvPr>
        </p:nvSpPr>
        <p:spPr>
          <a:xfrm>
            <a:off x="548878" y="2065669"/>
            <a:ext cx="6075000" cy="5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 b="1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500"/>
            </a:lvl2pPr>
            <a:lvl3pPr lvl="2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pic>
        <p:nvPicPr>
          <p:cNvPr id="140" name="Google Shape;140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8878" y="3840342"/>
            <a:ext cx="563284" cy="732948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4"/>
          <p:cNvSpPr txBox="1">
            <a:spLocks noGrp="1"/>
          </p:cNvSpPr>
          <p:nvPr>
            <p:ph type="ctrTitle"/>
          </p:nvPr>
        </p:nvSpPr>
        <p:spPr>
          <a:xfrm>
            <a:off x="548878" y="658968"/>
            <a:ext cx="6075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Red Hat Display"/>
              <a:buNone/>
              <a:defRPr sz="31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 sz="1300">
                <a:solidFill>
                  <a:schemeClr val="accent4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lvl="1" rtl="0">
              <a:buNone/>
              <a:defRPr sz="1300">
                <a:solidFill>
                  <a:schemeClr val="accent4"/>
                </a:solidFill>
                <a:latin typeface="Red Hat Text"/>
                <a:ea typeface="Red Hat Text"/>
                <a:cs typeface="Red Hat Text"/>
                <a:sym typeface="Red Hat Text"/>
              </a:defRPr>
            </a:lvl2pPr>
            <a:lvl3pPr lvl="2" rtl="0">
              <a:buNone/>
              <a:defRPr sz="1300">
                <a:solidFill>
                  <a:schemeClr val="accent4"/>
                </a:solidFill>
                <a:latin typeface="Red Hat Text"/>
                <a:ea typeface="Red Hat Text"/>
                <a:cs typeface="Red Hat Text"/>
                <a:sym typeface="Red Hat Text"/>
              </a:defRPr>
            </a:lvl3pPr>
            <a:lvl4pPr lvl="3" rtl="0">
              <a:buNone/>
              <a:defRPr sz="1300">
                <a:solidFill>
                  <a:schemeClr val="accent4"/>
                </a:solidFill>
                <a:latin typeface="Red Hat Text"/>
                <a:ea typeface="Red Hat Text"/>
                <a:cs typeface="Red Hat Text"/>
                <a:sym typeface="Red Hat Text"/>
              </a:defRPr>
            </a:lvl4pPr>
            <a:lvl5pPr lvl="4" rtl="0">
              <a:buNone/>
              <a:defRPr sz="1300">
                <a:solidFill>
                  <a:schemeClr val="accent4"/>
                </a:solidFill>
                <a:latin typeface="Red Hat Text"/>
                <a:ea typeface="Red Hat Text"/>
                <a:cs typeface="Red Hat Text"/>
                <a:sym typeface="Red Hat Text"/>
              </a:defRPr>
            </a:lvl5pPr>
            <a:lvl6pPr lvl="5" rtl="0">
              <a:buNone/>
              <a:defRPr sz="1300">
                <a:solidFill>
                  <a:schemeClr val="accent4"/>
                </a:solidFill>
                <a:latin typeface="Red Hat Text"/>
                <a:ea typeface="Red Hat Text"/>
                <a:cs typeface="Red Hat Text"/>
                <a:sym typeface="Red Hat Text"/>
              </a:defRPr>
            </a:lvl6pPr>
            <a:lvl7pPr lvl="6" rtl="0">
              <a:buNone/>
              <a:defRPr sz="1300">
                <a:solidFill>
                  <a:schemeClr val="accent4"/>
                </a:solidFill>
                <a:latin typeface="Red Hat Text"/>
                <a:ea typeface="Red Hat Text"/>
                <a:cs typeface="Red Hat Text"/>
                <a:sym typeface="Red Hat Text"/>
              </a:defRPr>
            </a:lvl7pPr>
            <a:lvl8pPr lvl="7" rtl="0">
              <a:buNone/>
              <a:defRPr sz="1300">
                <a:solidFill>
                  <a:schemeClr val="accent4"/>
                </a:solidFill>
                <a:latin typeface="Red Hat Text"/>
                <a:ea typeface="Red Hat Text"/>
                <a:cs typeface="Red Hat Text"/>
                <a:sym typeface="Red Hat Text"/>
              </a:defRPr>
            </a:lvl8pPr>
            <a:lvl9pPr lvl="8" rtl="0">
              <a:buNone/>
              <a:defRPr sz="1300">
                <a:solidFill>
                  <a:schemeClr val="accent4"/>
                </a:solidFill>
                <a:latin typeface="Red Hat Text"/>
                <a:ea typeface="Red Hat Text"/>
                <a:cs typeface="Red Hat Text"/>
                <a:sym typeface="Red Hat Tex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Agenda White">
  <p:cSld name="Agenda White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5"/>
          <p:cNvSpPr/>
          <p:nvPr/>
        </p:nvSpPr>
        <p:spPr>
          <a:xfrm>
            <a:off x="4716000" y="0"/>
            <a:ext cx="4428000" cy="47673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145" name="Google Shape;145;p25"/>
          <p:cNvSpPr txBox="1">
            <a:spLocks noGrp="1"/>
          </p:cNvSpPr>
          <p:nvPr>
            <p:ph type="title"/>
          </p:nvPr>
        </p:nvSpPr>
        <p:spPr>
          <a:xfrm>
            <a:off x="548878" y="627460"/>
            <a:ext cx="3858300" cy="6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5"/>
          <p:cNvSpPr txBox="1">
            <a:spLocks noGrp="1"/>
          </p:cNvSpPr>
          <p:nvPr>
            <p:ph type="body" idx="1"/>
          </p:nvPr>
        </p:nvSpPr>
        <p:spPr>
          <a:xfrm>
            <a:off x="548878" y="1437086"/>
            <a:ext cx="3858300" cy="324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4"/>
              </a:buClr>
              <a:buSzPts val="1500"/>
              <a:buFont typeface="Arial"/>
              <a:buChar char="•"/>
              <a:defRPr b="0">
                <a:solidFill>
                  <a:schemeClr val="dk2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100"/>
            </a:lvl2pPr>
            <a:lvl3pPr marL="1371600" lvl="2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47" name="Google Shape;147;p25"/>
          <p:cNvSpPr txBox="1">
            <a:spLocks noGrp="1"/>
          </p:cNvSpPr>
          <p:nvPr>
            <p:ph type="sldNum" idx="12"/>
          </p:nvPr>
        </p:nvSpPr>
        <p:spPr>
          <a:xfrm>
            <a:off x="6915149" y="4767263"/>
            <a:ext cx="2137200" cy="3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8" name="Google Shape;148;p25"/>
          <p:cNvSpPr>
            <a:spLocks noGrp="1"/>
          </p:cNvSpPr>
          <p:nvPr>
            <p:ph type="pic" idx="2"/>
          </p:nvPr>
        </p:nvSpPr>
        <p:spPr>
          <a:xfrm>
            <a:off x="5000400" y="572400"/>
            <a:ext cx="953100" cy="953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accent4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marR="0" lvl="1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2pPr>
            <a:lvl3pPr marR="0" lvl="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3pPr>
            <a:lvl4pPr marR="0" lvl="3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Calibri"/>
              <a:buChar char="–"/>
              <a:defRPr sz="15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4pPr>
            <a:lvl5pPr marR="0" lvl="4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9pPr>
          </a:lstStyle>
          <a:p>
            <a:endParaRPr/>
          </a:p>
        </p:txBody>
      </p:sp>
      <p:sp>
        <p:nvSpPr>
          <p:cNvPr id="149" name="Google Shape;149;p25"/>
          <p:cNvSpPr>
            <a:spLocks noGrp="1"/>
          </p:cNvSpPr>
          <p:nvPr>
            <p:ph type="pic" idx="3"/>
          </p:nvPr>
        </p:nvSpPr>
        <p:spPr>
          <a:xfrm>
            <a:off x="5000400" y="1810350"/>
            <a:ext cx="953100" cy="953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accent4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marR="0" lvl="1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2pPr>
            <a:lvl3pPr marR="0" lvl="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3pPr>
            <a:lvl4pPr marR="0" lvl="3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Calibri"/>
              <a:buChar char="–"/>
              <a:defRPr sz="15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4pPr>
            <a:lvl5pPr marR="0" lvl="4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9pPr>
          </a:lstStyle>
          <a:p>
            <a:endParaRPr/>
          </a:p>
        </p:txBody>
      </p:sp>
      <p:sp>
        <p:nvSpPr>
          <p:cNvPr id="150" name="Google Shape;150;p25"/>
          <p:cNvSpPr>
            <a:spLocks noGrp="1"/>
          </p:cNvSpPr>
          <p:nvPr>
            <p:ph type="pic" idx="4"/>
          </p:nvPr>
        </p:nvSpPr>
        <p:spPr>
          <a:xfrm>
            <a:off x="5000400" y="3048300"/>
            <a:ext cx="953100" cy="953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accent4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marR="0" lvl="1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2pPr>
            <a:lvl3pPr marR="0" lvl="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3pPr>
            <a:lvl4pPr marR="0" lvl="3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Calibri"/>
              <a:buChar char="–"/>
              <a:defRPr sz="15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4pPr>
            <a:lvl5pPr marR="0" lvl="4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9pPr>
          </a:lstStyle>
          <a:p>
            <a:endParaRPr/>
          </a:p>
        </p:txBody>
      </p:sp>
      <p:cxnSp>
        <p:nvCxnSpPr>
          <p:cNvPr id="151" name="Google Shape;151;p25"/>
          <p:cNvCxnSpPr/>
          <p:nvPr/>
        </p:nvCxnSpPr>
        <p:spPr>
          <a:xfrm>
            <a:off x="4986337" y="1664494"/>
            <a:ext cx="35721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2" name="Google Shape;152;p25"/>
          <p:cNvCxnSpPr/>
          <p:nvPr/>
        </p:nvCxnSpPr>
        <p:spPr>
          <a:xfrm>
            <a:off x="4986337" y="2900363"/>
            <a:ext cx="35721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Agenda Black">
  <p:cSld name="Agenda Black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6"/>
          <p:cNvSpPr/>
          <p:nvPr/>
        </p:nvSpPr>
        <p:spPr>
          <a:xfrm>
            <a:off x="4716000" y="0"/>
            <a:ext cx="4428000" cy="47673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155" name="Google Shape;155;p26"/>
          <p:cNvSpPr txBox="1">
            <a:spLocks noGrp="1"/>
          </p:cNvSpPr>
          <p:nvPr>
            <p:ph type="title"/>
          </p:nvPr>
        </p:nvSpPr>
        <p:spPr>
          <a:xfrm>
            <a:off x="548878" y="627460"/>
            <a:ext cx="3858300" cy="6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ed Hat Display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6"/>
          <p:cNvSpPr txBox="1">
            <a:spLocks noGrp="1"/>
          </p:cNvSpPr>
          <p:nvPr>
            <p:ph type="body" idx="1"/>
          </p:nvPr>
        </p:nvSpPr>
        <p:spPr>
          <a:xfrm>
            <a:off x="548878" y="1437086"/>
            <a:ext cx="3858300" cy="324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b="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1100">
                <a:solidFill>
                  <a:schemeClr val="lt1"/>
                </a:solidFill>
              </a:defRPr>
            </a:lvl2pPr>
            <a:lvl3pPr marL="1371600" lvl="2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3pPr>
            <a:lvl4pPr marL="1828800" lvl="3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–"/>
              <a:defRPr>
                <a:solidFill>
                  <a:schemeClr val="lt1"/>
                </a:solidFill>
              </a:defRPr>
            </a:lvl4pPr>
            <a:lvl5pPr marL="2286000" lvl="4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26"/>
          <p:cNvSpPr txBox="1">
            <a:spLocks noGrp="1"/>
          </p:cNvSpPr>
          <p:nvPr>
            <p:ph type="sldNum" idx="12"/>
          </p:nvPr>
        </p:nvSpPr>
        <p:spPr>
          <a:xfrm>
            <a:off x="6915149" y="4767263"/>
            <a:ext cx="2137200" cy="3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8" name="Google Shape;158;p26"/>
          <p:cNvSpPr>
            <a:spLocks noGrp="1"/>
          </p:cNvSpPr>
          <p:nvPr>
            <p:ph type="pic" idx="2"/>
          </p:nvPr>
        </p:nvSpPr>
        <p:spPr>
          <a:xfrm>
            <a:off x="5000400" y="572400"/>
            <a:ext cx="953100" cy="953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accent4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marR="0" lvl="1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2pPr>
            <a:lvl3pPr marR="0" lvl="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3pPr>
            <a:lvl4pPr marR="0" lvl="3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Calibri"/>
              <a:buChar char="–"/>
              <a:defRPr sz="15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4pPr>
            <a:lvl5pPr marR="0" lvl="4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9pPr>
          </a:lstStyle>
          <a:p>
            <a:endParaRPr/>
          </a:p>
        </p:txBody>
      </p:sp>
      <p:sp>
        <p:nvSpPr>
          <p:cNvPr id="159" name="Google Shape;159;p26"/>
          <p:cNvSpPr>
            <a:spLocks noGrp="1"/>
          </p:cNvSpPr>
          <p:nvPr>
            <p:ph type="pic" idx="3"/>
          </p:nvPr>
        </p:nvSpPr>
        <p:spPr>
          <a:xfrm>
            <a:off x="5000400" y="1810350"/>
            <a:ext cx="953100" cy="953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accent4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marR="0" lvl="1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2pPr>
            <a:lvl3pPr marR="0" lvl="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3pPr>
            <a:lvl4pPr marR="0" lvl="3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Calibri"/>
              <a:buChar char="–"/>
              <a:defRPr sz="15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4pPr>
            <a:lvl5pPr marR="0" lvl="4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9pPr>
          </a:lstStyle>
          <a:p>
            <a:endParaRPr/>
          </a:p>
        </p:txBody>
      </p:sp>
      <p:sp>
        <p:nvSpPr>
          <p:cNvPr id="160" name="Google Shape;160;p26"/>
          <p:cNvSpPr>
            <a:spLocks noGrp="1"/>
          </p:cNvSpPr>
          <p:nvPr>
            <p:ph type="pic" idx="4"/>
          </p:nvPr>
        </p:nvSpPr>
        <p:spPr>
          <a:xfrm>
            <a:off x="5000400" y="3048300"/>
            <a:ext cx="953100" cy="953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accent4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marR="0" lvl="1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2pPr>
            <a:lvl3pPr marR="0" lvl="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3pPr>
            <a:lvl4pPr marR="0" lvl="3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Calibri"/>
              <a:buChar char="–"/>
              <a:defRPr sz="15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4pPr>
            <a:lvl5pPr marR="0" lvl="4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9pPr>
          </a:lstStyle>
          <a:p>
            <a:endParaRPr/>
          </a:p>
        </p:txBody>
      </p:sp>
      <p:cxnSp>
        <p:nvCxnSpPr>
          <p:cNvPr id="161" name="Google Shape;161;p26"/>
          <p:cNvCxnSpPr/>
          <p:nvPr/>
        </p:nvCxnSpPr>
        <p:spPr>
          <a:xfrm>
            <a:off x="4986337" y="1664494"/>
            <a:ext cx="35721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62" name="Google Shape;162;p26"/>
          <p:cNvCxnSpPr/>
          <p:nvPr/>
        </p:nvCxnSpPr>
        <p:spPr>
          <a:xfrm>
            <a:off x="4986337" y="2900363"/>
            <a:ext cx="35721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 White" type="obj">
  <p:cSld name="OBJECT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7"/>
          <p:cNvSpPr txBox="1">
            <a:spLocks noGrp="1"/>
          </p:cNvSpPr>
          <p:nvPr>
            <p:ph type="title"/>
          </p:nvPr>
        </p:nvSpPr>
        <p:spPr>
          <a:xfrm>
            <a:off x="548878" y="627460"/>
            <a:ext cx="8046300" cy="6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27"/>
          <p:cNvSpPr txBox="1">
            <a:spLocks noGrp="1"/>
          </p:cNvSpPr>
          <p:nvPr>
            <p:ph type="body" idx="1"/>
          </p:nvPr>
        </p:nvSpPr>
        <p:spPr>
          <a:xfrm>
            <a:off x="548878" y="1437086"/>
            <a:ext cx="5940000" cy="324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/>
            </a:lvl2pPr>
            <a:lvl3pPr marL="1371600" lvl="2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66" name="Google Shape;166;p27"/>
          <p:cNvSpPr txBox="1">
            <a:spLocks noGrp="1"/>
          </p:cNvSpPr>
          <p:nvPr>
            <p:ph type="sldNum" idx="12"/>
          </p:nvPr>
        </p:nvSpPr>
        <p:spPr>
          <a:xfrm>
            <a:off x="6915149" y="4767263"/>
            <a:ext cx="2137200" cy="3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 Black">
  <p:cSld name="Title and Content Black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8"/>
          <p:cNvSpPr txBox="1">
            <a:spLocks noGrp="1"/>
          </p:cNvSpPr>
          <p:nvPr>
            <p:ph type="title"/>
          </p:nvPr>
        </p:nvSpPr>
        <p:spPr>
          <a:xfrm>
            <a:off x="548878" y="627460"/>
            <a:ext cx="8046300" cy="6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ed Hat Display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28"/>
          <p:cNvSpPr txBox="1">
            <a:spLocks noGrp="1"/>
          </p:cNvSpPr>
          <p:nvPr>
            <p:ph type="body" idx="1"/>
          </p:nvPr>
        </p:nvSpPr>
        <p:spPr>
          <a:xfrm>
            <a:off x="548878" y="1437086"/>
            <a:ext cx="5940000" cy="324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2pPr>
            <a:lvl3pPr marL="1371600" lvl="2" indent="-3238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>
                <a:solidFill>
                  <a:schemeClr val="lt1"/>
                </a:solidFill>
              </a:defRPr>
            </a:lvl3pPr>
            <a:lvl4pPr marL="1828800" lvl="3" indent="-3238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Char char="–"/>
              <a:defRPr>
                <a:solidFill>
                  <a:schemeClr val="lt1"/>
                </a:solidFill>
              </a:defRPr>
            </a:lvl4pPr>
            <a:lvl5pPr marL="2286000" lvl="4" indent="-3238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>
                <a:solidFill>
                  <a:schemeClr val="lt1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28"/>
          <p:cNvSpPr txBox="1">
            <a:spLocks noGrp="1"/>
          </p:cNvSpPr>
          <p:nvPr>
            <p:ph type="sldNum" idx="12"/>
          </p:nvPr>
        </p:nvSpPr>
        <p:spPr>
          <a:xfrm>
            <a:off x="6915149" y="4767263"/>
            <a:ext cx="2137200" cy="3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lumn Content White">
  <p:cSld name="Two Column Content White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9"/>
          <p:cNvSpPr txBox="1">
            <a:spLocks noGrp="1"/>
          </p:cNvSpPr>
          <p:nvPr>
            <p:ph type="title"/>
          </p:nvPr>
        </p:nvSpPr>
        <p:spPr>
          <a:xfrm>
            <a:off x="548878" y="627460"/>
            <a:ext cx="8046300" cy="6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29"/>
          <p:cNvSpPr txBox="1">
            <a:spLocks noGrp="1"/>
          </p:cNvSpPr>
          <p:nvPr>
            <p:ph type="body" idx="1"/>
          </p:nvPr>
        </p:nvSpPr>
        <p:spPr>
          <a:xfrm>
            <a:off x="548878" y="1437084"/>
            <a:ext cx="3858300" cy="324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/>
            </a:lvl1pPr>
            <a:lvl2pPr marL="914400" lvl="1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500"/>
              <a:buNone/>
              <a:defRPr/>
            </a:lvl3pPr>
            <a:lvl4pPr marL="1828800" lvl="3" indent="-3238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Font typeface="Arial"/>
              <a:buChar char="•"/>
              <a:defRPr/>
            </a:lvl4pPr>
            <a:lvl5pPr marL="2286000" lvl="4" indent="-3238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Calibri"/>
              <a:buChar char="–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74" name="Google Shape;174;p29"/>
          <p:cNvSpPr txBox="1">
            <a:spLocks noGrp="1"/>
          </p:cNvSpPr>
          <p:nvPr>
            <p:ph type="sldNum" idx="12"/>
          </p:nvPr>
        </p:nvSpPr>
        <p:spPr>
          <a:xfrm>
            <a:off x="6915149" y="4767263"/>
            <a:ext cx="2137200" cy="3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5" name="Google Shape;175;p29"/>
          <p:cNvSpPr txBox="1">
            <a:spLocks noGrp="1"/>
          </p:cNvSpPr>
          <p:nvPr>
            <p:ph type="body" idx="2"/>
          </p:nvPr>
        </p:nvSpPr>
        <p:spPr>
          <a:xfrm>
            <a:off x="4736306" y="1437085"/>
            <a:ext cx="3858300" cy="324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/>
            </a:lvl1pPr>
            <a:lvl2pPr marL="914400" lvl="1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500"/>
              <a:buNone/>
              <a:defRPr/>
            </a:lvl3pPr>
            <a:lvl4pPr marL="1828800" lvl="3" indent="-3238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Font typeface="Arial"/>
              <a:buChar char="•"/>
              <a:defRPr/>
            </a:lvl4pPr>
            <a:lvl5pPr marL="2286000" lvl="4" indent="-3238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Calibri"/>
              <a:buChar char="–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lumn Content Black">
  <p:cSld name="Two Column Content Black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0"/>
          <p:cNvSpPr txBox="1">
            <a:spLocks noGrp="1"/>
          </p:cNvSpPr>
          <p:nvPr>
            <p:ph type="title"/>
          </p:nvPr>
        </p:nvSpPr>
        <p:spPr>
          <a:xfrm>
            <a:off x="548878" y="627460"/>
            <a:ext cx="8046300" cy="6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ed Hat Display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30"/>
          <p:cNvSpPr txBox="1">
            <a:spLocks noGrp="1"/>
          </p:cNvSpPr>
          <p:nvPr>
            <p:ph type="body" idx="1"/>
          </p:nvPr>
        </p:nvSpPr>
        <p:spPr>
          <a:xfrm>
            <a:off x="548878" y="1437084"/>
            <a:ext cx="3858300" cy="324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/>
            </a:lvl1pPr>
            <a:lvl2pPr marL="914400" lvl="1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500"/>
              <a:buNone/>
              <a:defRPr>
                <a:solidFill>
                  <a:schemeClr val="lt1"/>
                </a:solidFill>
              </a:defRPr>
            </a:lvl3pPr>
            <a:lvl4pPr marL="1828800" lvl="3" indent="-3238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Font typeface="Arial"/>
              <a:buChar char="•"/>
              <a:defRPr>
                <a:solidFill>
                  <a:schemeClr val="lt1"/>
                </a:solidFill>
              </a:defRPr>
            </a:lvl4pPr>
            <a:lvl5pPr marL="2286000" lvl="4" indent="-3238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Char char="–"/>
              <a:defRPr>
                <a:solidFill>
                  <a:schemeClr val="lt1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79" name="Google Shape;179;p30"/>
          <p:cNvSpPr txBox="1">
            <a:spLocks noGrp="1"/>
          </p:cNvSpPr>
          <p:nvPr>
            <p:ph type="sldNum" idx="12"/>
          </p:nvPr>
        </p:nvSpPr>
        <p:spPr>
          <a:xfrm>
            <a:off x="6915149" y="4767263"/>
            <a:ext cx="2137200" cy="3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0" name="Google Shape;180;p30"/>
          <p:cNvSpPr txBox="1">
            <a:spLocks noGrp="1"/>
          </p:cNvSpPr>
          <p:nvPr>
            <p:ph type="body" idx="2"/>
          </p:nvPr>
        </p:nvSpPr>
        <p:spPr>
          <a:xfrm>
            <a:off x="4736306" y="1437085"/>
            <a:ext cx="3858300" cy="324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/>
            </a:lvl1pPr>
            <a:lvl2pPr marL="914400" lvl="1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500"/>
              <a:buNone/>
              <a:defRPr>
                <a:solidFill>
                  <a:schemeClr val="lt1"/>
                </a:solidFill>
              </a:defRPr>
            </a:lvl3pPr>
            <a:lvl4pPr marL="1828800" lvl="3" indent="-3238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Font typeface="Arial"/>
              <a:buChar char="•"/>
              <a:defRPr>
                <a:solidFill>
                  <a:schemeClr val="lt1"/>
                </a:solidFill>
              </a:defRPr>
            </a:lvl4pPr>
            <a:lvl5pPr marL="2286000" lvl="4" indent="-3238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Char char="–"/>
              <a:defRPr>
                <a:solidFill>
                  <a:schemeClr val="lt1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Feature Slide Red">
  <p:cSld name="Feature Slide Red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1"/>
          <p:cNvSpPr txBox="1">
            <a:spLocks noGrp="1"/>
          </p:cNvSpPr>
          <p:nvPr>
            <p:ph type="title"/>
          </p:nvPr>
        </p:nvSpPr>
        <p:spPr>
          <a:xfrm>
            <a:off x="548877" y="626569"/>
            <a:ext cx="3858300" cy="40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ed Hat Text"/>
              <a:buNone/>
              <a:defRPr sz="2000" b="1">
                <a:latin typeface="Red Hat Text"/>
                <a:ea typeface="Red Hat Text"/>
                <a:cs typeface="Red Hat Text"/>
                <a:sym typeface="Red Hat Text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31"/>
          <p:cNvSpPr>
            <a:spLocks noGrp="1"/>
          </p:cNvSpPr>
          <p:nvPr>
            <p:ph type="pic" idx="2"/>
          </p:nvPr>
        </p:nvSpPr>
        <p:spPr>
          <a:xfrm>
            <a:off x="4716000" y="1"/>
            <a:ext cx="4428000" cy="4767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4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marR="0" lvl="1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19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2pPr>
            <a:lvl3pPr marR="0" lvl="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3pPr>
            <a:lvl4pPr marR="0" lvl="3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4pPr>
            <a:lvl5pPr marR="0" lvl="4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9pPr>
          </a:lstStyle>
          <a:p>
            <a:endParaRPr/>
          </a:p>
        </p:txBody>
      </p:sp>
      <p:sp>
        <p:nvSpPr>
          <p:cNvPr id="184" name="Google Shape;184;p31"/>
          <p:cNvSpPr txBox="1">
            <a:spLocks noGrp="1"/>
          </p:cNvSpPr>
          <p:nvPr>
            <p:ph type="sldNum" idx="12"/>
          </p:nvPr>
        </p:nvSpPr>
        <p:spPr>
          <a:xfrm>
            <a:off x="6915149" y="4767263"/>
            <a:ext cx="2137200" cy="3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+ Image White">
  <p:cSld name="Content + Image White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2"/>
          <p:cNvSpPr txBox="1">
            <a:spLocks noGrp="1"/>
          </p:cNvSpPr>
          <p:nvPr>
            <p:ph type="title"/>
          </p:nvPr>
        </p:nvSpPr>
        <p:spPr>
          <a:xfrm>
            <a:off x="548878" y="627460"/>
            <a:ext cx="3858300" cy="6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32"/>
          <p:cNvSpPr txBox="1">
            <a:spLocks noGrp="1"/>
          </p:cNvSpPr>
          <p:nvPr>
            <p:ph type="sldNum" idx="12"/>
          </p:nvPr>
        </p:nvSpPr>
        <p:spPr>
          <a:xfrm>
            <a:off x="6915149" y="4767263"/>
            <a:ext cx="2137200" cy="3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8" name="Google Shape;188;p32"/>
          <p:cNvSpPr>
            <a:spLocks noGrp="1"/>
          </p:cNvSpPr>
          <p:nvPr>
            <p:ph type="pic" idx="2"/>
          </p:nvPr>
        </p:nvSpPr>
        <p:spPr>
          <a:xfrm>
            <a:off x="4716000" y="1"/>
            <a:ext cx="4428000" cy="4767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4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marR="0" lvl="1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19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2pPr>
            <a:lvl3pPr marR="0" lvl="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3pPr>
            <a:lvl4pPr marR="0" lvl="3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4pPr>
            <a:lvl5pPr marR="0" lvl="4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9pPr>
          </a:lstStyle>
          <a:p>
            <a:endParaRPr/>
          </a:p>
        </p:txBody>
      </p:sp>
      <p:sp>
        <p:nvSpPr>
          <p:cNvPr id="189" name="Google Shape;189;p32"/>
          <p:cNvSpPr txBox="1">
            <a:spLocks noGrp="1"/>
          </p:cNvSpPr>
          <p:nvPr>
            <p:ph type="body" idx="1"/>
          </p:nvPr>
        </p:nvSpPr>
        <p:spPr>
          <a:xfrm>
            <a:off x="548878" y="1437086"/>
            <a:ext cx="3858300" cy="324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/>
            </a:lvl1pPr>
            <a:lvl2pPr marL="914400" lvl="1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/>
            </a:lvl2pPr>
            <a:lvl3pPr marL="1371600" lvl="2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ight - Blank">
  <p:cSld name="CUSTOM_2_2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/>
          <p:nvPr/>
        </p:nvSpPr>
        <p:spPr>
          <a:xfrm>
            <a:off x="-6750" y="-3375"/>
            <a:ext cx="9144000" cy="5205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4"/>
          <p:cNvSpPr/>
          <p:nvPr/>
        </p:nvSpPr>
        <p:spPr>
          <a:xfrm>
            <a:off x="0" y="0"/>
            <a:ext cx="9144000" cy="640500"/>
          </a:xfrm>
          <a:prstGeom prst="rect">
            <a:avLst/>
          </a:prstGeom>
          <a:solidFill>
            <a:srgbClr val="333E48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5" name="Google Shape;25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054888" y="32505"/>
            <a:ext cx="1918275" cy="575483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0" y="0"/>
            <a:ext cx="7335300" cy="64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800" b="1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ubTitle" idx="1"/>
          </p:nvPr>
        </p:nvSpPr>
        <p:spPr>
          <a:xfrm>
            <a:off x="214300" y="876825"/>
            <a:ext cx="52269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2"/>
          </p:nvPr>
        </p:nvSpPr>
        <p:spPr>
          <a:xfrm>
            <a:off x="214300" y="1594725"/>
            <a:ext cx="4017900" cy="32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+ Image Black">
  <p:cSld name="Content + Image Black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3"/>
          <p:cNvSpPr txBox="1">
            <a:spLocks noGrp="1"/>
          </p:cNvSpPr>
          <p:nvPr>
            <p:ph type="title"/>
          </p:nvPr>
        </p:nvSpPr>
        <p:spPr>
          <a:xfrm>
            <a:off x="548878" y="627460"/>
            <a:ext cx="3858300" cy="6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ed Hat Display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33"/>
          <p:cNvSpPr txBox="1">
            <a:spLocks noGrp="1"/>
          </p:cNvSpPr>
          <p:nvPr>
            <p:ph type="sldNum" idx="12"/>
          </p:nvPr>
        </p:nvSpPr>
        <p:spPr>
          <a:xfrm>
            <a:off x="6915149" y="4767263"/>
            <a:ext cx="2137200" cy="3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3" name="Google Shape;193;p33"/>
          <p:cNvSpPr>
            <a:spLocks noGrp="1"/>
          </p:cNvSpPr>
          <p:nvPr>
            <p:ph type="pic" idx="2"/>
          </p:nvPr>
        </p:nvSpPr>
        <p:spPr>
          <a:xfrm>
            <a:off x="4716000" y="1"/>
            <a:ext cx="4428000" cy="4767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4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marR="0" lvl="1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19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2pPr>
            <a:lvl3pPr marR="0" lvl="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3pPr>
            <a:lvl4pPr marR="0" lvl="3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4pPr>
            <a:lvl5pPr marR="0" lvl="4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9pPr>
          </a:lstStyle>
          <a:p>
            <a:endParaRPr/>
          </a:p>
        </p:txBody>
      </p:sp>
      <p:sp>
        <p:nvSpPr>
          <p:cNvPr id="194" name="Google Shape;194;p33"/>
          <p:cNvSpPr txBox="1">
            <a:spLocks noGrp="1"/>
          </p:cNvSpPr>
          <p:nvPr>
            <p:ph type="body" idx="1"/>
          </p:nvPr>
        </p:nvSpPr>
        <p:spPr>
          <a:xfrm>
            <a:off x="548878" y="1437086"/>
            <a:ext cx="3858300" cy="324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/>
            </a:lvl1pPr>
            <a:lvl2pPr marL="914400" lvl="1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2pPr>
            <a:lvl3pPr marL="1371600" lvl="2" indent="-3238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>
                <a:solidFill>
                  <a:schemeClr val="lt1"/>
                </a:solidFill>
              </a:defRPr>
            </a:lvl3pPr>
            <a:lvl4pPr marL="1828800" lvl="3" indent="-3238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Char char="–"/>
              <a:defRPr>
                <a:solidFill>
                  <a:schemeClr val="lt1"/>
                </a:solidFill>
              </a:defRPr>
            </a:lvl4pPr>
            <a:lvl5pPr marL="2286000" lvl="4" indent="-3238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>
                <a:solidFill>
                  <a:schemeClr val="lt1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+ 2 Images White">
  <p:cSld name="Content + 2 Images White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4"/>
          <p:cNvSpPr txBox="1">
            <a:spLocks noGrp="1"/>
          </p:cNvSpPr>
          <p:nvPr>
            <p:ph type="title"/>
          </p:nvPr>
        </p:nvSpPr>
        <p:spPr>
          <a:xfrm>
            <a:off x="548878" y="627460"/>
            <a:ext cx="3858300" cy="6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34"/>
          <p:cNvSpPr txBox="1">
            <a:spLocks noGrp="1"/>
          </p:cNvSpPr>
          <p:nvPr>
            <p:ph type="sldNum" idx="12"/>
          </p:nvPr>
        </p:nvSpPr>
        <p:spPr>
          <a:xfrm>
            <a:off x="6915149" y="4767263"/>
            <a:ext cx="2137200" cy="3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8" name="Google Shape;198;p34"/>
          <p:cNvSpPr>
            <a:spLocks noGrp="1"/>
          </p:cNvSpPr>
          <p:nvPr>
            <p:ph type="pic" idx="2"/>
          </p:nvPr>
        </p:nvSpPr>
        <p:spPr>
          <a:xfrm>
            <a:off x="4716000" y="1"/>
            <a:ext cx="4428000" cy="2384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4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marR="0" lvl="1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19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2pPr>
            <a:lvl3pPr marR="0" lvl="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3pPr>
            <a:lvl4pPr marR="0" lvl="3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4pPr>
            <a:lvl5pPr marR="0" lvl="4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9pPr>
          </a:lstStyle>
          <a:p>
            <a:endParaRPr/>
          </a:p>
        </p:txBody>
      </p:sp>
      <p:sp>
        <p:nvSpPr>
          <p:cNvPr id="199" name="Google Shape;199;p34"/>
          <p:cNvSpPr txBox="1">
            <a:spLocks noGrp="1"/>
          </p:cNvSpPr>
          <p:nvPr>
            <p:ph type="body" idx="1"/>
          </p:nvPr>
        </p:nvSpPr>
        <p:spPr>
          <a:xfrm>
            <a:off x="548878" y="1437086"/>
            <a:ext cx="3858300" cy="324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/>
            </a:lvl1pPr>
            <a:lvl2pPr marL="914400" lvl="1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/>
            </a:lvl2pPr>
            <a:lvl3pPr marL="1371600" lvl="2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00" name="Google Shape;200;p34"/>
          <p:cNvSpPr>
            <a:spLocks noGrp="1"/>
          </p:cNvSpPr>
          <p:nvPr>
            <p:ph type="pic" idx="3"/>
          </p:nvPr>
        </p:nvSpPr>
        <p:spPr>
          <a:xfrm>
            <a:off x="4716000" y="2383632"/>
            <a:ext cx="4428000" cy="2384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4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marR="0" lvl="1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19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2pPr>
            <a:lvl3pPr marR="0" lvl="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3pPr>
            <a:lvl4pPr marR="0" lvl="3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4pPr>
            <a:lvl5pPr marR="0" lvl="4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+ 2 Images Black">
  <p:cSld name="Content + 2 Images Black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5"/>
          <p:cNvSpPr txBox="1">
            <a:spLocks noGrp="1"/>
          </p:cNvSpPr>
          <p:nvPr>
            <p:ph type="title"/>
          </p:nvPr>
        </p:nvSpPr>
        <p:spPr>
          <a:xfrm>
            <a:off x="548878" y="627460"/>
            <a:ext cx="3858300" cy="6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ed Hat Display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35"/>
          <p:cNvSpPr txBox="1">
            <a:spLocks noGrp="1"/>
          </p:cNvSpPr>
          <p:nvPr>
            <p:ph type="sldNum" idx="12"/>
          </p:nvPr>
        </p:nvSpPr>
        <p:spPr>
          <a:xfrm>
            <a:off x="6915149" y="4767263"/>
            <a:ext cx="2137200" cy="3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4" name="Google Shape;204;p35"/>
          <p:cNvSpPr>
            <a:spLocks noGrp="1"/>
          </p:cNvSpPr>
          <p:nvPr>
            <p:ph type="pic" idx="2"/>
          </p:nvPr>
        </p:nvSpPr>
        <p:spPr>
          <a:xfrm>
            <a:off x="4716000" y="1"/>
            <a:ext cx="4428000" cy="2384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4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marR="0" lvl="1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19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2pPr>
            <a:lvl3pPr marR="0" lvl="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3pPr>
            <a:lvl4pPr marR="0" lvl="3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4pPr>
            <a:lvl5pPr marR="0" lvl="4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9pPr>
          </a:lstStyle>
          <a:p>
            <a:endParaRPr/>
          </a:p>
        </p:txBody>
      </p:sp>
      <p:sp>
        <p:nvSpPr>
          <p:cNvPr id="205" name="Google Shape;205;p35"/>
          <p:cNvSpPr txBox="1">
            <a:spLocks noGrp="1"/>
          </p:cNvSpPr>
          <p:nvPr>
            <p:ph type="body" idx="1"/>
          </p:nvPr>
        </p:nvSpPr>
        <p:spPr>
          <a:xfrm>
            <a:off x="548878" y="1437086"/>
            <a:ext cx="3858300" cy="324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/>
            </a:lvl1pPr>
            <a:lvl2pPr marL="914400" lvl="1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2pPr>
            <a:lvl3pPr marL="1371600" lvl="2" indent="-3238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>
                <a:solidFill>
                  <a:schemeClr val="lt1"/>
                </a:solidFill>
              </a:defRPr>
            </a:lvl3pPr>
            <a:lvl4pPr marL="1828800" lvl="3" indent="-3238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Char char="–"/>
              <a:defRPr>
                <a:solidFill>
                  <a:schemeClr val="lt1"/>
                </a:solidFill>
              </a:defRPr>
            </a:lvl4pPr>
            <a:lvl5pPr marL="2286000" lvl="4" indent="-3238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>
                <a:solidFill>
                  <a:schemeClr val="lt1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06" name="Google Shape;206;p35"/>
          <p:cNvSpPr>
            <a:spLocks noGrp="1"/>
          </p:cNvSpPr>
          <p:nvPr>
            <p:ph type="pic" idx="3"/>
          </p:nvPr>
        </p:nvSpPr>
        <p:spPr>
          <a:xfrm>
            <a:off x="4716000" y="2383632"/>
            <a:ext cx="4428000" cy="2384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4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marR="0" lvl="1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19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2pPr>
            <a:lvl3pPr marR="0" lvl="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3pPr>
            <a:lvl4pPr marR="0" lvl="3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4pPr>
            <a:lvl5pPr marR="0" lvl="4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mage Gallery">
  <p:cSld name="Image Gallery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6"/>
          <p:cNvSpPr txBox="1">
            <a:spLocks noGrp="1"/>
          </p:cNvSpPr>
          <p:nvPr>
            <p:ph type="sldNum" idx="12"/>
          </p:nvPr>
        </p:nvSpPr>
        <p:spPr>
          <a:xfrm>
            <a:off x="6915149" y="4767263"/>
            <a:ext cx="2137200" cy="3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9" name="Google Shape;209;p36"/>
          <p:cNvSpPr>
            <a:spLocks noGrp="1"/>
          </p:cNvSpPr>
          <p:nvPr>
            <p:ph type="pic" idx="2"/>
          </p:nvPr>
        </p:nvSpPr>
        <p:spPr>
          <a:xfrm>
            <a:off x="4572000" y="1"/>
            <a:ext cx="4572000" cy="2384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4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marR="0" lvl="1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19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2pPr>
            <a:lvl3pPr marR="0" lvl="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3pPr>
            <a:lvl4pPr marR="0" lvl="3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4pPr>
            <a:lvl5pPr marR="0" lvl="4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9pPr>
          </a:lstStyle>
          <a:p>
            <a:endParaRPr/>
          </a:p>
        </p:txBody>
      </p:sp>
      <p:sp>
        <p:nvSpPr>
          <p:cNvPr id="210" name="Google Shape;210;p36"/>
          <p:cNvSpPr>
            <a:spLocks noGrp="1"/>
          </p:cNvSpPr>
          <p:nvPr>
            <p:ph type="pic" idx="3"/>
          </p:nvPr>
        </p:nvSpPr>
        <p:spPr>
          <a:xfrm>
            <a:off x="4572000" y="2383632"/>
            <a:ext cx="4572000" cy="2384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4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marR="0" lvl="1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19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2pPr>
            <a:lvl3pPr marR="0" lvl="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3pPr>
            <a:lvl4pPr marR="0" lvl="3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4pPr>
            <a:lvl5pPr marR="0" lvl="4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9pPr>
          </a:lstStyle>
          <a:p>
            <a:endParaRPr/>
          </a:p>
        </p:txBody>
      </p:sp>
      <p:sp>
        <p:nvSpPr>
          <p:cNvPr id="211" name="Google Shape;211;p36"/>
          <p:cNvSpPr>
            <a:spLocks noGrp="1"/>
          </p:cNvSpPr>
          <p:nvPr>
            <p:ph type="pic" idx="4"/>
          </p:nvPr>
        </p:nvSpPr>
        <p:spPr>
          <a:xfrm>
            <a:off x="0" y="0"/>
            <a:ext cx="4572000" cy="2384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4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marR="0" lvl="1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19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2pPr>
            <a:lvl3pPr marR="0" lvl="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3pPr>
            <a:lvl4pPr marR="0" lvl="3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4pPr>
            <a:lvl5pPr marR="0" lvl="4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9pPr>
          </a:lstStyle>
          <a:p>
            <a:endParaRPr/>
          </a:p>
        </p:txBody>
      </p:sp>
      <p:sp>
        <p:nvSpPr>
          <p:cNvPr id="212" name="Google Shape;212;p36"/>
          <p:cNvSpPr>
            <a:spLocks noGrp="1"/>
          </p:cNvSpPr>
          <p:nvPr>
            <p:ph type="pic" idx="5"/>
          </p:nvPr>
        </p:nvSpPr>
        <p:spPr>
          <a:xfrm>
            <a:off x="0" y="2383631"/>
            <a:ext cx="4572000" cy="2384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4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marR="0" lvl="1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19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2pPr>
            <a:lvl3pPr marR="0" lvl="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3pPr>
            <a:lvl4pPr marR="0" lvl="3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4pPr>
            <a:lvl5pPr marR="0" lvl="4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ntro Para + Small Copy White">
  <p:cSld name="Intro Para + Small Copy White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7"/>
          <p:cNvSpPr txBox="1">
            <a:spLocks noGrp="1"/>
          </p:cNvSpPr>
          <p:nvPr>
            <p:ph type="title"/>
          </p:nvPr>
        </p:nvSpPr>
        <p:spPr>
          <a:xfrm>
            <a:off x="548878" y="627460"/>
            <a:ext cx="8046300" cy="6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37"/>
          <p:cNvSpPr txBox="1">
            <a:spLocks noGrp="1"/>
          </p:cNvSpPr>
          <p:nvPr>
            <p:ph type="body" idx="1"/>
          </p:nvPr>
        </p:nvSpPr>
        <p:spPr>
          <a:xfrm>
            <a:off x="548878" y="1437086"/>
            <a:ext cx="3858300" cy="324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>
                <a:solidFill>
                  <a:schemeClr val="dk2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1pPr>
            <a:lvl2pPr marL="914400" lvl="1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/>
            </a:lvl2pPr>
            <a:lvl3pPr marL="1371600" lvl="2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16" name="Google Shape;216;p37"/>
          <p:cNvSpPr txBox="1">
            <a:spLocks noGrp="1"/>
          </p:cNvSpPr>
          <p:nvPr>
            <p:ph type="sldNum" idx="12"/>
          </p:nvPr>
        </p:nvSpPr>
        <p:spPr>
          <a:xfrm>
            <a:off x="6915149" y="4767263"/>
            <a:ext cx="2137200" cy="3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7" name="Google Shape;217;p37"/>
          <p:cNvSpPr txBox="1">
            <a:spLocks noGrp="1"/>
          </p:cNvSpPr>
          <p:nvPr>
            <p:ph type="body" idx="2"/>
          </p:nvPr>
        </p:nvSpPr>
        <p:spPr>
          <a:xfrm>
            <a:off x="4736823" y="1437086"/>
            <a:ext cx="3858300" cy="324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None/>
              <a:defRPr sz="1200"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100"/>
              <a:buNone/>
              <a:defRPr sz="1100"/>
            </a:lvl3pPr>
            <a:lvl4pPr marL="1828800" lvl="3" indent="-2984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/>
              <a:buChar char="•"/>
              <a:defRPr sz="1100"/>
            </a:lvl4pPr>
            <a:lvl5pPr marL="2286000" lvl="4" indent="-2984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–"/>
              <a:defRPr sz="1100"/>
            </a:lvl5pPr>
            <a:lvl6pPr marL="2743200" lvl="5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ntro Para + Small Copy Black">
  <p:cSld name="Intro Para + Small Copy Black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8"/>
          <p:cNvSpPr txBox="1">
            <a:spLocks noGrp="1"/>
          </p:cNvSpPr>
          <p:nvPr>
            <p:ph type="title"/>
          </p:nvPr>
        </p:nvSpPr>
        <p:spPr>
          <a:xfrm>
            <a:off x="548878" y="627460"/>
            <a:ext cx="8046300" cy="6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ed Hat Display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38"/>
          <p:cNvSpPr txBox="1">
            <a:spLocks noGrp="1"/>
          </p:cNvSpPr>
          <p:nvPr>
            <p:ph type="body" idx="1"/>
          </p:nvPr>
        </p:nvSpPr>
        <p:spPr>
          <a:xfrm>
            <a:off x="548878" y="1437086"/>
            <a:ext cx="3858300" cy="324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1pPr>
            <a:lvl2pPr marL="914400" lvl="1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2pPr>
            <a:lvl3pPr marL="1371600" lvl="2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3pPr>
            <a:lvl4pPr marL="1828800" lvl="3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–"/>
              <a:defRPr>
                <a:solidFill>
                  <a:schemeClr val="lt1"/>
                </a:solidFill>
              </a:defRPr>
            </a:lvl4pPr>
            <a:lvl5pPr marL="2286000" lvl="4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1" name="Google Shape;221;p38"/>
          <p:cNvSpPr txBox="1">
            <a:spLocks noGrp="1"/>
          </p:cNvSpPr>
          <p:nvPr>
            <p:ph type="sldNum" idx="12"/>
          </p:nvPr>
        </p:nvSpPr>
        <p:spPr>
          <a:xfrm>
            <a:off x="6915149" y="4767263"/>
            <a:ext cx="2137200" cy="3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2" name="Google Shape;222;p38"/>
          <p:cNvSpPr txBox="1">
            <a:spLocks noGrp="1"/>
          </p:cNvSpPr>
          <p:nvPr>
            <p:ph type="body" idx="2"/>
          </p:nvPr>
        </p:nvSpPr>
        <p:spPr>
          <a:xfrm>
            <a:off x="4736823" y="1437086"/>
            <a:ext cx="3858300" cy="324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None/>
              <a:defRPr sz="12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lt1"/>
                </a:solidFill>
              </a:defRPr>
            </a:lvl3pPr>
            <a:lvl4pPr marL="1828800" lvl="3" indent="-2984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/>
              <a:buChar char="•"/>
              <a:defRPr sz="1100">
                <a:solidFill>
                  <a:schemeClr val="lt1"/>
                </a:solidFill>
              </a:defRPr>
            </a:lvl4pPr>
            <a:lvl5pPr marL="2286000" lvl="4" indent="-2984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libri"/>
              <a:buChar char="–"/>
              <a:defRPr sz="1100">
                <a:solidFill>
                  <a:schemeClr val="lt1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CW Languages White">
  <p:cSld name="SCW Languages White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9"/>
          <p:cNvSpPr txBox="1">
            <a:spLocks noGrp="1"/>
          </p:cNvSpPr>
          <p:nvPr>
            <p:ph type="title"/>
          </p:nvPr>
        </p:nvSpPr>
        <p:spPr>
          <a:xfrm>
            <a:off x="548878" y="627460"/>
            <a:ext cx="3105000" cy="6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p39"/>
          <p:cNvSpPr txBox="1">
            <a:spLocks noGrp="1"/>
          </p:cNvSpPr>
          <p:nvPr>
            <p:ph type="body" idx="1"/>
          </p:nvPr>
        </p:nvSpPr>
        <p:spPr>
          <a:xfrm>
            <a:off x="548878" y="1437086"/>
            <a:ext cx="2835000" cy="324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>
                <a:solidFill>
                  <a:schemeClr val="dk2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1pPr>
            <a:lvl2pPr marL="914400" lvl="1" indent="-2286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200"/>
              <a:buNone/>
              <a:defRPr/>
            </a:lvl2pPr>
            <a:lvl3pPr marL="1371600" lvl="2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26" name="Google Shape;226;p39"/>
          <p:cNvSpPr txBox="1">
            <a:spLocks noGrp="1"/>
          </p:cNvSpPr>
          <p:nvPr>
            <p:ph type="sldNum" idx="12"/>
          </p:nvPr>
        </p:nvSpPr>
        <p:spPr>
          <a:xfrm>
            <a:off x="6915149" y="4767263"/>
            <a:ext cx="2137200" cy="3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CW Languages Black">
  <p:cSld name="SCW Languages Black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40"/>
          <p:cNvSpPr txBox="1">
            <a:spLocks noGrp="1"/>
          </p:cNvSpPr>
          <p:nvPr>
            <p:ph type="title"/>
          </p:nvPr>
        </p:nvSpPr>
        <p:spPr>
          <a:xfrm>
            <a:off x="548878" y="627460"/>
            <a:ext cx="3105000" cy="6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ed Hat Display"/>
              <a:buNone/>
              <a:defRPr sz="2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40"/>
          <p:cNvSpPr txBox="1">
            <a:spLocks noGrp="1"/>
          </p:cNvSpPr>
          <p:nvPr>
            <p:ph type="body" idx="1"/>
          </p:nvPr>
        </p:nvSpPr>
        <p:spPr>
          <a:xfrm>
            <a:off x="548878" y="1437086"/>
            <a:ext cx="2835000" cy="324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1pPr>
            <a:lvl2pPr marL="914400" lvl="1" indent="-2286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200"/>
              <a:buNone/>
              <a:defRPr/>
            </a:lvl2pPr>
            <a:lvl3pPr marL="1371600" lvl="2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30" name="Google Shape;230;p40"/>
          <p:cNvSpPr txBox="1">
            <a:spLocks noGrp="1"/>
          </p:cNvSpPr>
          <p:nvPr>
            <p:ph type="sldNum" idx="12"/>
          </p:nvPr>
        </p:nvSpPr>
        <p:spPr>
          <a:xfrm>
            <a:off x="6915149" y="4767263"/>
            <a:ext cx="2137200" cy="3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1" name="Google Shape;231;p40"/>
          <p:cNvSpPr/>
          <p:nvPr/>
        </p:nvSpPr>
        <p:spPr>
          <a:xfrm>
            <a:off x="3680099" y="572401"/>
            <a:ext cx="4870800" cy="3990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tatistics White">
  <p:cSld name="Statistics White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41"/>
          <p:cNvSpPr txBox="1">
            <a:spLocks noGrp="1"/>
          </p:cNvSpPr>
          <p:nvPr>
            <p:ph type="body" idx="1"/>
          </p:nvPr>
        </p:nvSpPr>
        <p:spPr>
          <a:xfrm>
            <a:off x="548878" y="591740"/>
            <a:ext cx="38610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>
                <a:solidFill>
                  <a:schemeClr val="dk2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1pPr>
            <a:lvl2pPr marL="914400" lvl="1" indent="-2286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200"/>
              <a:buNone/>
              <a:defRPr/>
            </a:lvl2pPr>
            <a:lvl3pPr marL="1371600" lvl="2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34" name="Google Shape;234;p41"/>
          <p:cNvSpPr txBox="1">
            <a:spLocks noGrp="1"/>
          </p:cNvSpPr>
          <p:nvPr>
            <p:ph type="sldNum" idx="12"/>
          </p:nvPr>
        </p:nvSpPr>
        <p:spPr>
          <a:xfrm>
            <a:off x="6915149" y="4767263"/>
            <a:ext cx="2137200" cy="3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5" name="Google Shape;235;p41"/>
          <p:cNvSpPr txBox="1">
            <a:spLocks noGrp="1"/>
          </p:cNvSpPr>
          <p:nvPr>
            <p:ph type="body" idx="2"/>
          </p:nvPr>
        </p:nvSpPr>
        <p:spPr>
          <a:xfrm>
            <a:off x="548878" y="3207600"/>
            <a:ext cx="1782300" cy="10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None/>
              <a:defRPr sz="700" b="0">
                <a:solidFill>
                  <a:schemeClr val="dk2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600"/>
              <a:buNone/>
              <a:defRPr sz="700"/>
            </a:lvl2pPr>
            <a:lvl3pPr marL="1371600" lvl="2" indent="-2730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700"/>
              <a:buChar char="•"/>
              <a:defRPr sz="700"/>
            </a:lvl3pPr>
            <a:lvl4pPr marL="1828800" lvl="3" indent="-2730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700"/>
              <a:buChar char="–"/>
              <a:defRPr sz="700"/>
            </a:lvl4pPr>
            <a:lvl5pPr marL="2286000" lvl="4" indent="-2730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700"/>
              <a:buChar char="•"/>
              <a:defRPr sz="700"/>
            </a:lvl5pPr>
            <a:lvl6pPr marL="2743200" lvl="5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tatistics Black">
  <p:cSld name="Statistics Black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42"/>
          <p:cNvSpPr txBox="1">
            <a:spLocks noGrp="1"/>
          </p:cNvSpPr>
          <p:nvPr>
            <p:ph type="body" idx="1"/>
          </p:nvPr>
        </p:nvSpPr>
        <p:spPr>
          <a:xfrm>
            <a:off x="548878" y="591740"/>
            <a:ext cx="38610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1pPr>
            <a:lvl2pPr marL="914400" lvl="1" indent="-2286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200"/>
              <a:buNone/>
              <a:defRPr/>
            </a:lvl2pPr>
            <a:lvl3pPr marL="1371600" lvl="2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38" name="Google Shape;238;p42"/>
          <p:cNvSpPr txBox="1">
            <a:spLocks noGrp="1"/>
          </p:cNvSpPr>
          <p:nvPr>
            <p:ph type="sldNum" idx="12"/>
          </p:nvPr>
        </p:nvSpPr>
        <p:spPr>
          <a:xfrm>
            <a:off x="6915149" y="4767263"/>
            <a:ext cx="2137200" cy="3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9" name="Google Shape;239;p42"/>
          <p:cNvSpPr txBox="1">
            <a:spLocks noGrp="1"/>
          </p:cNvSpPr>
          <p:nvPr>
            <p:ph type="body" idx="2"/>
          </p:nvPr>
        </p:nvSpPr>
        <p:spPr>
          <a:xfrm>
            <a:off x="548878" y="3207600"/>
            <a:ext cx="1782300" cy="10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 b="0"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600"/>
              <a:buNone/>
              <a:defRPr sz="700"/>
            </a:lvl2pPr>
            <a:lvl3pPr marL="1371600" lvl="2" indent="-2730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700"/>
              <a:buChar char="•"/>
              <a:defRPr sz="700"/>
            </a:lvl3pPr>
            <a:lvl4pPr marL="1828800" lvl="3" indent="-2730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700"/>
              <a:buChar char="–"/>
              <a:defRPr sz="700"/>
            </a:lvl4pPr>
            <a:lvl5pPr marL="2286000" lvl="4" indent="-2730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700"/>
              <a:buChar char="•"/>
              <a:defRPr sz="700"/>
            </a:lvl5pPr>
            <a:lvl6pPr marL="2743200" lvl="5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ight - Shield">
  <p:cSld name="CUSTOM_2_3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5"/>
          <p:cNvPicPr preferRelativeResize="0"/>
          <p:nvPr/>
        </p:nvPicPr>
        <p:blipFill rotWithShape="1">
          <a:blip r:embed="rId2">
            <a:alphaModFix/>
          </a:blip>
          <a:srcRect r="20903"/>
          <a:stretch/>
        </p:blipFill>
        <p:spPr>
          <a:xfrm>
            <a:off x="6366924" y="490050"/>
            <a:ext cx="2738551" cy="465340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5"/>
          <p:cNvSpPr/>
          <p:nvPr/>
        </p:nvSpPr>
        <p:spPr>
          <a:xfrm>
            <a:off x="0" y="0"/>
            <a:ext cx="9144000" cy="640500"/>
          </a:xfrm>
          <a:prstGeom prst="rect">
            <a:avLst/>
          </a:prstGeom>
          <a:solidFill>
            <a:srgbClr val="333E48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3" name="Google Shape;3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54888" y="32505"/>
            <a:ext cx="1918275" cy="575483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0" y="0"/>
            <a:ext cx="7335300" cy="64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800" b="1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hart + Small Copy White">
  <p:cSld name="Chart + Small Copy White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43"/>
          <p:cNvSpPr/>
          <p:nvPr/>
        </p:nvSpPr>
        <p:spPr>
          <a:xfrm>
            <a:off x="4716000" y="0"/>
            <a:ext cx="4428000" cy="47673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242" name="Google Shape;242;p43"/>
          <p:cNvSpPr txBox="1">
            <a:spLocks noGrp="1"/>
          </p:cNvSpPr>
          <p:nvPr>
            <p:ph type="sldNum" idx="12"/>
          </p:nvPr>
        </p:nvSpPr>
        <p:spPr>
          <a:xfrm>
            <a:off x="6915149" y="4767263"/>
            <a:ext cx="2137200" cy="3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latin typeface="Red Hat Text Medium"/>
              <a:ea typeface="Red Hat Text Medium"/>
              <a:cs typeface="Red Hat Text Medium"/>
              <a:sym typeface="Red Hat Text Medium"/>
            </a:endParaRPr>
          </a:p>
        </p:txBody>
      </p:sp>
      <p:sp>
        <p:nvSpPr>
          <p:cNvPr id="243" name="Google Shape;243;p43"/>
          <p:cNvSpPr txBox="1">
            <a:spLocks noGrp="1"/>
          </p:cNvSpPr>
          <p:nvPr>
            <p:ph type="body" idx="1"/>
          </p:nvPr>
        </p:nvSpPr>
        <p:spPr>
          <a:xfrm>
            <a:off x="548878" y="627460"/>
            <a:ext cx="3858300" cy="8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>
                <a:solidFill>
                  <a:schemeClr val="dk2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1pPr>
            <a:lvl2pPr marL="914400" lvl="1" indent="-2286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900"/>
              <a:buNone/>
              <a:defRPr sz="1100"/>
            </a:lvl2pPr>
            <a:lvl3pPr marL="1371600" lvl="2" indent="-2984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100"/>
              <a:buChar char="•"/>
              <a:defRPr sz="1100"/>
            </a:lvl3pPr>
            <a:lvl4pPr marL="1828800" lvl="3" indent="-2984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100"/>
              <a:buChar char="–"/>
              <a:defRPr sz="1100"/>
            </a:lvl4pPr>
            <a:lvl5pPr marL="2286000" lvl="4" indent="-2984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100"/>
              <a:buChar char="•"/>
              <a:defRPr sz="1100"/>
            </a:lvl5pPr>
            <a:lvl6pPr marL="2743200" lvl="5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44" name="Google Shape;244;p43"/>
          <p:cNvSpPr txBox="1">
            <a:spLocks noGrp="1"/>
          </p:cNvSpPr>
          <p:nvPr>
            <p:ph type="body" idx="2"/>
          </p:nvPr>
        </p:nvSpPr>
        <p:spPr>
          <a:xfrm>
            <a:off x="5000400" y="627460"/>
            <a:ext cx="3594900" cy="3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 b="0">
                <a:solidFill>
                  <a:schemeClr val="dk2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1pPr>
            <a:lvl2pPr marL="914400" lvl="1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/>
            </a:lvl2pPr>
            <a:lvl3pPr marL="1371600" lvl="2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45" name="Google Shape;245;p43"/>
          <p:cNvSpPr>
            <a:spLocks noGrp="1"/>
          </p:cNvSpPr>
          <p:nvPr>
            <p:ph type="chart" idx="3"/>
          </p:nvPr>
        </p:nvSpPr>
        <p:spPr>
          <a:xfrm>
            <a:off x="5000625" y="1285875"/>
            <a:ext cx="3594600" cy="3392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4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marR="0" lvl="1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2pPr>
            <a:lvl3pPr marR="0" lvl="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3pPr>
            <a:lvl4pPr marR="0" lvl="3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Calibri"/>
              <a:buChar char="–"/>
              <a:defRPr sz="15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4pPr>
            <a:lvl5pPr marR="0" lvl="4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9pPr>
          </a:lstStyle>
          <a:p>
            <a:endParaRPr/>
          </a:p>
        </p:txBody>
      </p:sp>
      <p:sp>
        <p:nvSpPr>
          <p:cNvPr id="246" name="Google Shape;246;p43"/>
          <p:cNvSpPr txBox="1">
            <a:spLocks noGrp="1"/>
          </p:cNvSpPr>
          <p:nvPr>
            <p:ph type="body" idx="4"/>
          </p:nvPr>
        </p:nvSpPr>
        <p:spPr>
          <a:xfrm>
            <a:off x="548363" y="1437085"/>
            <a:ext cx="3858300" cy="324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 b="0">
                <a:solidFill>
                  <a:schemeClr val="dk2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marL="914400" lvl="1" indent="-2857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Font typeface="Arial"/>
              <a:buChar char="•"/>
              <a:defRPr sz="1100"/>
            </a:lvl2pPr>
            <a:lvl3pPr marL="1371600" lvl="2" indent="-2984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–"/>
              <a:defRPr sz="1100"/>
            </a:lvl3pPr>
            <a:lvl4pPr marL="1828800" lvl="3" indent="-2984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/>
              <a:buChar char="•"/>
              <a:defRPr sz="1100"/>
            </a:lvl4pPr>
            <a:lvl5pPr marL="2286000" lvl="4" indent="-2984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–"/>
              <a:defRPr sz="1100"/>
            </a:lvl5pPr>
            <a:lvl6pPr marL="2743200" lvl="5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hart + Small Copy Black">
  <p:cSld name="Chart + Small Copy Black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44"/>
          <p:cNvSpPr/>
          <p:nvPr/>
        </p:nvSpPr>
        <p:spPr>
          <a:xfrm>
            <a:off x="4716000" y="0"/>
            <a:ext cx="4428000" cy="47673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249" name="Google Shape;249;p44"/>
          <p:cNvSpPr txBox="1">
            <a:spLocks noGrp="1"/>
          </p:cNvSpPr>
          <p:nvPr>
            <p:ph type="sldNum" idx="12"/>
          </p:nvPr>
        </p:nvSpPr>
        <p:spPr>
          <a:xfrm>
            <a:off x="6915149" y="4767263"/>
            <a:ext cx="2137200" cy="3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latin typeface="Red Hat Text Medium"/>
              <a:ea typeface="Red Hat Text Medium"/>
              <a:cs typeface="Red Hat Text Medium"/>
              <a:sym typeface="Red Hat Text Medium"/>
            </a:endParaRPr>
          </a:p>
        </p:txBody>
      </p:sp>
      <p:sp>
        <p:nvSpPr>
          <p:cNvPr id="250" name="Google Shape;250;p44"/>
          <p:cNvSpPr txBox="1">
            <a:spLocks noGrp="1"/>
          </p:cNvSpPr>
          <p:nvPr>
            <p:ph type="body" idx="1"/>
          </p:nvPr>
        </p:nvSpPr>
        <p:spPr>
          <a:xfrm>
            <a:off x="548878" y="627460"/>
            <a:ext cx="3858300" cy="8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1pPr>
            <a:lvl2pPr marL="914400" lvl="1" indent="-2286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900"/>
              <a:buNone/>
              <a:defRPr sz="1100"/>
            </a:lvl2pPr>
            <a:lvl3pPr marL="1371600" lvl="2" indent="-2984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100"/>
              <a:buChar char="•"/>
              <a:defRPr sz="1100"/>
            </a:lvl3pPr>
            <a:lvl4pPr marL="1828800" lvl="3" indent="-2984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100"/>
              <a:buChar char="–"/>
              <a:defRPr sz="1100"/>
            </a:lvl4pPr>
            <a:lvl5pPr marL="2286000" lvl="4" indent="-2984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100"/>
              <a:buChar char="•"/>
              <a:defRPr sz="1100"/>
            </a:lvl5pPr>
            <a:lvl6pPr marL="2743200" lvl="5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51" name="Google Shape;251;p44"/>
          <p:cNvSpPr txBox="1">
            <a:spLocks noGrp="1"/>
          </p:cNvSpPr>
          <p:nvPr>
            <p:ph type="body" idx="2"/>
          </p:nvPr>
        </p:nvSpPr>
        <p:spPr>
          <a:xfrm>
            <a:off x="5000400" y="627460"/>
            <a:ext cx="3594900" cy="3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 b="0">
                <a:solidFill>
                  <a:schemeClr val="dk2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1pPr>
            <a:lvl2pPr marL="914400" lvl="1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/>
            </a:lvl2pPr>
            <a:lvl3pPr marL="1371600" lvl="2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52" name="Google Shape;252;p44"/>
          <p:cNvSpPr>
            <a:spLocks noGrp="1"/>
          </p:cNvSpPr>
          <p:nvPr>
            <p:ph type="chart" idx="3"/>
          </p:nvPr>
        </p:nvSpPr>
        <p:spPr>
          <a:xfrm>
            <a:off x="5000625" y="1285875"/>
            <a:ext cx="3594600" cy="3392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4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marR="0" lvl="1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2pPr>
            <a:lvl3pPr marR="0" lvl="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3pPr>
            <a:lvl4pPr marR="0" lvl="3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Calibri"/>
              <a:buChar char="–"/>
              <a:defRPr sz="15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4pPr>
            <a:lvl5pPr marR="0" lvl="4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9pPr>
          </a:lstStyle>
          <a:p>
            <a:endParaRPr/>
          </a:p>
        </p:txBody>
      </p:sp>
      <p:sp>
        <p:nvSpPr>
          <p:cNvPr id="253" name="Google Shape;253;p44"/>
          <p:cNvSpPr txBox="1">
            <a:spLocks noGrp="1"/>
          </p:cNvSpPr>
          <p:nvPr>
            <p:ph type="body" idx="4"/>
          </p:nvPr>
        </p:nvSpPr>
        <p:spPr>
          <a:xfrm>
            <a:off x="548363" y="1437085"/>
            <a:ext cx="3858300" cy="324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 b="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marL="914400" lvl="1" indent="-2857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Font typeface="Arial"/>
              <a:buChar char="•"/>
              <a:defRPr sz="1100">
                <a:solidFill>
                  <a:schemeClr val="lt1"/>
                </a:solidFill>
              </a:defRPr>
            </a:lvl2pPr>
            <a:lvl3pPr marL="1371600" lvl="2" indent="-2984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libri"/>
              <a:buChar char="–"/>
              <a:defRPr sz="1100">
                <a:solidFill>
                  <a:schemeClr val="lt1"/>
                </a:solidFill>
              </a:defRPr>
            </a:lvl3pPr>
            <a:lvl4pPr marL="1828800" lvl="3" indent="-2984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/>
              <a:buChar char="•"/>
              <a:defRPr sz="1100">
                <a:solidFill>
                  <a:schemeClr val="lt1"/>
                </a:solidFill>
              </a:defRPr>
            </a:lvl4pPr>
            <a:lvl5pPr marL="2286000" lvl="4" indent="-2984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libri"/>
              <a:buChar char="–"/>
              <a:defRPr sz="1100">
                <a:solidFill>
                  <a:schemeClr val="lt1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hart + Large Copy White">
  <p:cSld name="Chart + Large Copy White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5"/>
          <p:cNvSpPr/>
          <p:nvPr/>
        </p:nvSpPr>
        <p:spPr>
          <a:xfrm>
            <a:off x="4716000" y="0"/>
            <a:ext cx="4428000" cy="47673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256" name="Google Shape;256;p45"/>
          <p:cNvSpPr txBox="1">
            <a:spLocks noGrp="1"/>
          </p:cNvSpPr>
          <p:nvPr>
            <p:ph type="sldNum" idx="12"/>
          </p:nvPr>
        </p:nvSpPr>
        <p:spPr>
          <a:xfrm>
            <a:off x="6915149" y="4767263"/>
            <a:ext cx="2137200" cy="3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latin typeface="Red Hat Text Medium"/>
              <a:ea typeface="Red Hat Text Medium"/>
              <a:cs typeface="Red Hat Text Medium"/>
              <a:sym typeface="Red Hat Text Medium"/>
            </a:endParaRPr>
          </a:p>
        </p:txBody>
      </p:sp>
      <p:sp>
        <p:nvSpPr>
          <p:cNvPr id="257" name="Google Shape;257;p45"/>
          <p:cNvSpPr txBox="1">
            <a:spLocks noGrp="1"/>
          </p:cNvSpPr>
          <p:nvPr>
            <p:ph type="body" idx="1"/>
          </p:nvPr>
        </p:nvSpPr>
        <p:spPr>
          <a:xfrm>
            <a:off x="5000400" y="627460"/>
            <a:ext cx="3594900" cy="3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 b="0">
                <a:solidFill>
                  <a:schemeClr val="dk2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1pPr>
            <a:lvl2pPr marL="914400" lvl="1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/>
            </a:lvl2pPr>
            <a:lvl3pPr marL="1371600" lvl="2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58" name="Google Shape;258;p45"/>
          <p:cNvSpPr>
            <a:spLocks noGrp="1"/>
          </p:cNvSpPr>
          <p:nvPr>
            <p:ph type="chart" idx="2"/>
          </p:nvPr>
        </p:nvSpPr>
        <p:spPr>
          <a:xfrm>
            <a:off x="5000625" y="1285875"/>
            <a:ext cx="3594600" cy="3392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4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marR="0" lvl="1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2pPr>
            <a:lvl3pPr marR="0" lvl="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3pPr>
            <a:lvl4pPr marR="0" lvl="3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Calibri"/>
              <a:buChar char="–"/>
              <a:defRPr sz="15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4pPr>
            <a:lvl5pPr marR="0" lvl="4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9pPr>
          </a:lstStyle>
          <a:p>
            <a:endParaRPr/>
          </a:p>
        </p:txBody>
      </p:sp>
      <p:sp>
        <p:nvSpPr>
          <p:cNvPr id="259" name="Google Shape;259;p45"/>
          <p:cNvSpPr txBox="1">
            <a:spLocks noGrp="1"/>
          </p:cNvSpPr>
          <p:nvPr>
            <p:ph type="title"/>
          </p:nvPr>
        </p:nvSpPr>
        <p:spPr>
          <a:xfrm>
            <a:off x="548878" y="627460"/>
            <a:ext cx="3858300" cy="6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45"/>
          <p:cNvSpPr txBox="1">
            <a:spLocks noGrp="1"/>
          </p:cNvSpPr>
          <p:nvPr>
            <p:ph type="body" idx="3"/>
          </p:nvPr>
        </p:nvSpPr>
        <p:spPr>
          <a:xfrm>
            <a:off x="548878" y="1437086"/>
            <a:ext cx="3858300" cy="324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/>
            </a:lvl1pPr>
            <a:lvl2pPr marL="914400" lvl="1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500"/>
              <a:buNone/>
              <a:defRPr/>
            </a:lvl3pPr>
            <a:lvl4pPr marL="1828800" lvl="3" indent="-3238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Font typeface="Arial"/>
              <a:buChar char="•"/>
              <a:defRPr/>
            </a:lvl4pPr>
            <a:lvl5pPr marL="2286000" lvl="4" indent="-3238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Calibri"/>
              <a:buChar char="–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hart + Large Copy Black">
  <p:cSld name="Chart + Large Copy Black"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6"/>
          <p:cNvSpPr/>
          <p:nvPr/>
        </p:nvSpPr>
        <p:spPr>
          <a:xfrm>
            <a:off x="4716000" y="0"/>
            <a:ext cx="4428000" cy="47673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263" name="Google Shape;263;p46"/>
          <p:cNvSpPr txBox="1">
            <a:spLocks noGrp="1"/>
          </p:cNvSpPr>
          <p:nvPr>
            <p:ph type="sldNum" idx="12"/>
          </p:nvPr>
        </p:nvSpPr>
        <p:spPr>
          <a:xfrm>
            <a:off x="6915149" y="4767263"/>
            <a:ext cx="2137200" cy="3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latin typeface="Red Hat Text Medium"/>
              <a:ea typeface="Red Hat Text Medium"/>
              <a:cs typeface="Red Hat Text Medium"/>
              <a:sym typeface="Red Hat Text Medium"/>
            </a:endParaRPr>
          </a:p>
        </p:txBody>
      </p:sp>
      <p:sp>
        <p:nvSpPr>
          <p:cNvPr id="264" name="Google Shape;264;p46"/>
          <p:cNvSpPr txBox="1">
            <a:spLocks noGrp="1"/>
          </p:cNvSpPr>
          <p:nvPr>
            <p:ph type="body" idx="1"/>
          </p:nvPr>
        </p:nvSpPr>
        <p:spPr>
          <a:xfrm>
            <a:off x="5000400" y="627460"/>
            <a:ext cx="3594900" cy="3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 b="0">
                <a:solidFill>
                  <a:schemeClr val="dk2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1pPr>
            <a:lvl2pPr marL="914400" lvl="1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/>
            </a:lvl2pPr>
            <a:lvl3pPr marL="1371600" lvl="2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65" name="Google Shape;265;p46"/>
          <p:cNvSpPr>
            <a:spLocks noGrp="1"/>
          </p:cNvSpPr>
          <p:nvPr>
            <p:ph type="chart" idx="2"/>
          </p:nvPr>
        </p:nvSpPr>
        <p:spPr>
          <a:xfrm>
            <a:off x="5000625" y="1285875"/>
            <a:ext cx="3594600" cy="3392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4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marR="0" lvl="1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2pPr>
            <a:lvl3pPr marR="0" lvl="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3pPr>
            <a:lvl4pPr marR="0" lvl="3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Calibri"/>
              <a:buChar char="–"/>
              <a:defRPr sz="15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4pPr>
            <a:lvl5pPr marR="0" lvl="4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9pPr>
          </a:lstStyle>
          <a:p>
            <a:endParaRPr/>
          </a:p>
        </p:txBody>
      </p:sp>
      <p:sp>
        <p:nvSpPr>
          <p:cNvPr id="266" name="Google Shape;266;p46"/>
          <p:cNvSpPr txBox="1">
            <a:spLocks noGrp="1"/>
          </p:cNvSpPr>
          <p:nvPr>
            <p:ph type="title"/>
          </p:nvPr>
        </p:nvSpPr>
        <p:spPr>
          <a:xfrm>
            <a:off x="548878" y="627460"/>
            <a:ext cx="3858300" cy="6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ed Hat Display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46"/>
          <p:cNvSpPr txBox="1">
            <a:spLocks noGrp="1"/>
          </p:cNvSpPr>
          <p:nvPr>
            <p:ph type="body" idx="3"/>
          </p:nvPr>
        </p:nvSpPr>
        <p:spPr>
          <a:xfrm>
            <a:off x="548878" y="1437086"/>
            <a:ext cx="3858300" cy="324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/>
            </a:lvl1pPr>
            <a:lvl2pPr marL="914400" lvl="1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500"/>
              <a:buNone/>
              <a:defRPr>
                <a:solidFill>
                  <a:schemeClr val="lt1"/>
                </a:solidFill>
              </a:defRPr>
            </a:lvl3pPr>
            <a:lvl4pPr marL="1828800" lvl="3" indent="-3238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Font typeface="Arial"/>
              <a:buChar char="•"/>
              <a:defRPr>
                <a:solidFill>
                  <a:schemeClr val="lt1"/>
                </a:solidFill>
              </a:defRPr>
            </a:lvl4pPr>
            <a:lvl5pPr marL="2286000" lvl="4" indent="-3238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Char char="–"/>
              <a:defRPr>
                <a:solidFill>
                  <a:schemeClr val="lt1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able White">
  <p:cSld name="Table White"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7"/>
          <p:cNvSpPr txBox="1">
            <a:spLocks noGrp="1"/>
          </p:cNvSpPr>
          <p:nvPr>
            <p:ph type="title"/>
          </p:nvPr>
        </p:nvSpPr>
        <p:spPr>
          <a:xfrm>
            <a:off x="548878" y="627460"/>
            <a:ext cx="8046300" cy="6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47"/>
          <p:cNvSpPr txBox="1">
            <a:spLocks noGrp="1"/>
          </p:cNvSpPr>
          <p:nvPr>
            <p:ph type="sldNum" idx="12"/>
          </p:nvPr>
        </p:nvSpPr>
        <p:spPr>
          <a:xfrm>
            <a:off x="6915149" y="4767263"/>
            <a:ext cx="2137200" cy="3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able Black">
  <p:cSld name="Table Black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48"/>
          <p:cNvSpPr txBox="1">
            <a:spLocks noGrp="1"/>
          </p:cNvSpPr>
          <p:nvPr>
            <p:ph type="title"/>
          </p:nvPr>
        </p:nvSpPr>
        <p:spPr>
          <a:xfrm>
            <a:off x="548878" y="627460"/>
            <a:ext cx="8046300" cy="6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ed Hat Display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48"/>
          <p:cNvSpPr txBox="1">
            <a:spLocks noGrp="1"/>
          </p:cNvSpPr>
          <p:nvPr>
            <p:ph type="sldNum" idx="12"/>
          </p:nvPr>
        </p:nvSpPr>
        <p:spPr>
          <a:xfrm>
            <a:off x="6915149" y="4767263"/>
            <a:ext cx="2137200" cy="3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losing Slide">
  <p:cSld name="Closing Slide"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Google Shape;275;p4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8878" y="3852900"/>
            <a:ext cx="1822500" cy="720926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49"/>
          <p:cNvSpPr txBox="1">
            <a:spLocks noGrp="1"/>
          </p:cNvSpPr>
          <p:nvPr>
            <p:ph type="ctrTitle"/>
          </p:nvPr>
        </p:nvSpPr>
        <p:spPr>
          <a:xfrm>
            <a:off x="548878" y="658968"/>
            <a:ext cx="6075000" cy="5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Red Hat Display"/>
              <a:buNone/>
              <a:defRPr sz="31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277" name="Google Shape;277;p49"/>
          <p:cNvSpPr txBox="1">
            <a:spLocks noGrp="1"/>
          </p:cNvSpPr>
          <p:nvPr>
            <p:ph type="body" idx="1"/>
          </p:nvPr>
        </p:nvSpPr>
        <p:spPr>
          <a:xfrm>
            <a:off x="548878" y="1437085"/>
            <a:ext cx="6080700" cy="12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 b="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100">
                <a:solidFill>
                  <a:schemeClr val="lt1"/>
                </a:solidFill>
              </a:defRPr>
            </a:lvl2pPr>
            <a:lvl3pPr marL="137160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  <a:defRPr sz="1100">
                <a:solidFill>
                  <a:schemeClr val="lt1"/>
                </a:solidFill>
              </a:defRPr>
            </a:lvl3pPr>
            <a:lvl4pPr marL="1828800" lvl="3" indent="-2984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100"/>
              <a:buChar char="–"/>
              <a:defRPr sz="1100">
                <a:solidFill>
                  <a:schemeClr val="lt1"/>
                </a:solidFill>
              </a:defRPr>
            </a:lvl4pPr>
            <a:lvl5pPr marL="2286000" lvl="4" indent="-2984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78" name="Google Shape;278;p4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 sz="1300"/>
            </a:lvl1pPr>
            <a:lvl2pPr lvl="1" rtl="0">
              <a:buNone/>
              <a:defRPr sz="1300"/>
            </a:lvl2pPr>
            <a:lvl3pPr lvl="2" rtl="0">
              <a:buNone/>
              <a:defRPr sz="1300"/>
            </a:lvl3pPr>
            <a:lvl4pPr lvl="3" rtl="0">
              <a:buNone/>
              <a:defRPr sz="1300"/>
            </a:lvl4pPr>
            <a:lvl5pPr lvl="4" rtl="0">
              <a:buNone/>
              <a:defRPr sz="1300"/>
            </a:lvl5pPr>
            <a:lvl6pPr lvl="5" rtl="0">
              <a:buNone/>
              <a:defRPr sz="1300"/>
            </a:lvl6pPr>
            <a:lvl7pPr lvl="6" rtl="0">
              <a:buNone/>
              <a:defRPr sz="1300"/>
            </a:lvl7pPr>
            <a:lvl8pPr lvl="7" rtl="0">
              <a:buNone/>
              <a:defRPr sz="1300"/>
            </a:lvl8pPr>
            <a:lvl9pPr lvl="8" rtl="0">
              <a:buNone/>
              <a:defRPr sz="13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 White" type="titleOnly">
  <p:cSld name="TITLE_ONLY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50"/>
          <p:cNvSpPr txBox="1">
            <a:spLocks noGrp="1"/>
          </p:cNvSpPr>
          <p:nvPr>
            <p:ph type="title"/>
          </p:nvPr>
        </p:nvSpPr>
        <p:spPr>
          <a:xfrm>
            <a:off x="548878" y="627460"/>
            <a:ext cx="8046300" cy="6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281" name="Google Shape;281;p50"/>
          <p:cNvSpPr txBox="1">
            <a:spLocks noGrp="1"/>
          </p:cNvSpPr>
          <p:nvPr>
            <p:ph type="sldNum" idx="12"/>
          </p:nvPr>
        </p:nvSpPr>
        <p:spPr>
          <a:xfrm>
            <a:off x="6915149" y="4767263"/>
            <a:ext cx="2137200" cy="3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 Black">
  <p:cSld name="Title Only Black"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51"/>
          <p:cNvSpPr txBox="1">
            <a:spLocks noGrp="1"/>
          </p:cNvSpPr>
          <p:nvPr>
            <p:ph type="title"/>
          </p:nvPr>
        </p:nvSpPr>
        <p:spPr>
          <a:xfrm>
            <a:off x="548878" y="627460"/>
            <a:ext cx="8046300" cy="6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ed Hat Display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284" name="Google Shape;284;p51"/>
          <p:cNvSpPr txBox="1">
            <a:spLocks noGrp="1"/>
          </p:cNvSpPr>
          <p:nvPr>
            <p:ph type="sldNum" idx="12"/>
          </p:nvPr>
        </p:nvSpPr>
        <p:spPr>
          <a:xfrm>
            <a:off x="6915149" y="4767263"/>
            <a:ext cx="2137200" cy="3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 Black 1">
  <p:cSld name="Title Only Black_1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52"/>
          <p:cNvSpPr txBox="1">
            <a:spLocks noGrp="1"/>
          </p:cNvSpPr>
          <p:nvPr>
            <p:ph type="title"/>
          </p:nvPr>
        </p:nvSpPr>
        <p:spPr>
          <a:xfrm>
            <a:off x="548878" y="627460"/>
            <a:ext cx="8046300" cy="6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ed Hat Display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52"/>
          <p:cNvSpPr txBox="1">
            <a:spLocks noGrp="1"/>
          </p:cNvSpPr>
          <p:nvPr>
            <p:ph type="sldNum" idx="12"/>
          </p:nvPr>
        </p:nvSpPr>
        <p:spPr>
          <a:xfrm>
            <a:off x="6915149" y="4767263"/>
            <a:ext cx="2137200" cy="3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88" name="Google Shape;288;p52" descr="SCW01 Slidedeck-06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ark - Blank">
  <p:cSld name="CUSTOM_1_3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054888" y="32505"/>
            <a:ext cx="1918275" cy="57548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0" y="0"/>
            <a:ext cx="6159000" cy="5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800" b="1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subTitle" idx="1"/>
          </p:nvPr>
        </p:nvSpPr>
        <p:spPr>
          <a:xfrm>
            <a:off x="210312" y="877824"/>
            <a:ext cx="57810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53"/>
          <p:cNvSpPr txBox="1">
            <a:spLocks noGrp="1"/>
          </p:cNvSpPr>
          <p:nvPr>
            <p:ph type="sldNum" idx="12"/>
          </p:nvPr>
        </p:nvSpPr>
        <p:spPr>
          <a:xfrm>
            <a:off x="6915149" y="4767263"/>
            <a:ext cx="2137200" cy="3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 1">
  <p:cSld name="BLANK_1"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54"/>
          <p:cNvSpPr txBox="1">
            <a:spLocks noGrp="1"/>
          </p:cNvSpPr>
          <p:nvPr>
            <p:ph type="sldNum" idx="12"/>
          </p:nvPr>
        </p:nvSpPr>
        <p:spPr>
          <a:xfrm>
            <a:off x="6915149" y="4767263"/>
            <a:ext cx="2137200" cy="3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93" name="Google Shape;293;p54" descr="SCW01 Slidedeck-06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>
  <p:cSld name="Title and Content"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55"/>
          <p:cNvSpPr txBox="1">
            <a:spLocks noGrp="1"/>
          </p:cNvSpPr>
          <p:nvPr>
            <p:ph type="body" idx="1"/>
          </p:nvPr>
        </p:nvSpPr>
        <p:spPr>
          <a:xfrm>
            <a:off x="457200" y="765313"/>
            <a:ext cx="8229600" cy="35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810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19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6" name="Google Shape;296;p55"/>
          <p:cNvSpPr txBox="1">
            <a:spLocks noGrp="1"/>
          </p:cNvSpPr>
          <p:nvPr>
            <p:ph type="subTitle" idx="2"/>
          </p:nvPr>
        </p:nvSpPr>
        <p:spPr>
          <a:xfrm>
            <a:off x="484075" y="139548"/>
            <a:ext cx="7108800" cy="3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spcBef>
                <a:spcPts val="400"/>
              </a:spcBef>
              <a:spcAft>
                <a:spcPts val="0"/>
              </a:spcAft>
              <a:buClr>
                <a:srgbClr val="F18903"/>
              </a:buClr>
              <a:buSzPts val="1600"/>
              <a:buFont typeface="Arial"/>
              <a:buNone/>
              <a:defRPr sz="2100" b="1" i="0" u="none" strike="noStrike" cap="none">
                <a:solidFill>
                  <a:srgbClr val="F1890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2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ctr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ctr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ctr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ctr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ctr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ctr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7" name="Google Shape;297;p55"/>
          <p:cNvSpPr txBox="1">
            <a:spLocks noGrp="1"/>
          </p:cNvSpPr>
          <p:nvPr>
            <p:ph type="sldNum" idx="12"/>
          </p:nvPr>
        </p:nvSpPr>
        <p:spPr>
          <a:xfrm>
            <a:off x="7017544" y="4924425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B600"/>
              </a:buClr>
              <a:buFont typeface="Calibri"/>
              <a:buNone/>
              <a:defRPr sz="1100" b="0" i="0" u="none">
                <a:solidFill>
                  <a:srgbClr val="FEB6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B600"/>
              </a:buClr>
              <a:buFont typeface="Calibri"/>
              <a:buNone/>
              <a:defRPr sz="1100" b="0" i="0" u="none">
                <a:solidFill>
                  <a:srgbClr val="FEB6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B600"/>
              </a:buClr>
              <a:buFont typeface="Calibri"/>
              <a:buNone/>
              <a:defRPr sz="1100" b="0" i="0" u="none">
                <a:solidFill>
                  <a:srgbClr val="FEB6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B600"/>
              </a:buClr>
              <a:buFont typeface="Calibri"/>
              <a:buNone/>
              <a:defRPr sz="1100" b="0" i="0" u="none">
                <a:solidFill>
                  <a:srgbClr val="FEB6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B600"/>
              </a:buClr>
              <a:buFont typeface="Calibri"/>
              <a:buNone/>
              <a:defRPr sz="1100" b="0" i="0" u="none">
                <a:solidFill>
                  <a:srgbClr val="FEB6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B600"/>
              </a:buClr>
              <a:buFont typeface="Calibri"/>
              <a:buNone/>
              <a:defRPr sz="1100" b="0" i="0" u="none">
                <a:solidFill>
                  <a:srgbClr val="FEB6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B600"/>
              </a:buClr>
              <a:buFont typeface="Calibri"/>
              <a:buNone/>
              <a:defRPr sz="1100" b="0" i="0" u="none">
                <a:solidFill>
                  <a:srgbClr val="FEB6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B600"/>
              </a:buClr>
              <a:buFont typeface="Calibri"/>
              <a:buNone/>
              <a:defRPr sz="1100" b="0" i="0" u="none">
                <a:solidFill>
                  <a:srgbClr val="FEB6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B600"/>
              </a:buClr>
              <a:buFont typeface="Calibri"/>
              <a:buNone/>
              <a:defRPr sz="1100" b="0" i="0" u="none">
                <a:solidFill>
                  <a:srgbClr val="FEB6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800">
              <a:solidFill>
                <a:schemeClr val="lt1"/>
              </a:solidFill>
              <a:latin typeface="Red Hat Text Medium"/>
              <a:ea typeface="Red Hat Text Medium"/>
              <a:cs typeface="Red Hat Text Medium"/>
              <a:sym typeface="Red Hat Text Medium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ight - Blank">
  <p:cSld name="CUSTOM_2_2"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56"/>
          <p:cNvSpPr/>
          <p:nvPr/>
        </p:nvSpPr>
        <p:spPr>
          <a:xfrm>
            <a:off x="-6750" y="-3375"/>
            <a:ext cx="9144000" cy="5205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56"/>
          <p:cNvSpPr/>
          <p:nvPr/>
        </p:nvSpPr>
        <p:spPr>
          <a:xfrm>
            <a:off x="0" y="0"/>
            <a:ext cx="9144000" cy="640500"/>
          </a:xfrm>
          <a:prstGeom prst="rect">
            <a:avLst/>
          </a:prstGeom>
          <a:solidFill>
            <a:srgbClr val="333E48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5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02" name="Google Shape;302;p5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054888" y="32505"/>
            <a:ext cx="1917582" cy="575275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56"/>
          <p:cNvSpPr txBox="1">
            <a:spLocks noGrp="1"/>
          </p:cNvSpPr>
          <p:nvPr>
            <p:ph type="title"/>
          </p:nvPr>
        </p:nvSpPr>
        <p:spPr>
          <a:xfrm>
            <a:off x="0" y="0"/>
            <a:ext cx="7335300" cy="640500"/>
          </a:xfrm>
          <a:prstGeom prst="rect">
            <a:avLst/>
          </a:prstGeom>
        </p:spPr>
        <p:txBody>
          <a:bodyPr spcFirstLastPara="1" wrap="square" lIns="91425" tIns="91425" rIns="0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04" name="Google Shape;304;p56"/>
          <p:cNvSpPr txBox="1">
            <a:spLocks noGrp="1"/>
          </p:cNvSpPr>
          <p:nvPr>
            <p:ph type="subTitle" idx="1"/>
          </p:nvPr>
        </p:nvSpPr>
        <p:spPr>
          <a:xfrm>
            <a:off x="214300" y="876825"/>
            <a:ext cx="5226900" cy="7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dk2"/>
                </a:solidFill>
              </a:defRPr>
            </a:lvl1pPr>
            <a:lvl2pPr lvl="1" rtl="0">
              <a:spcBef>
                <a:spcPts val="3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3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3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3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3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3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3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300"/>
              </a:spcBef>
              <a:spcAft>
                <a:spcPts val="3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305" name="Google Shape;305;p56"/>
          <p:cNvSpPr txBox="1">
            <a:spLocks noGrp="1"/>
          </p:cNvSpPr>
          <p:nvPr>
            <p:ph type="body" idx="2"/>
          </p:nvPr>
        </p:nvSpPr>
        <p:spPr>
          <a:xfrm>
            <a:off x="214300" y="1594725"/>
            <a:ext cx="4017900" cy="32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•"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–"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•"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•"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•"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•"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•"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CUSTOM_8"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57"/>
          <p:cNvSpPr txBox="1">
            <a:spLocks noGrp="1"/>
          </p:cNvSpPr>
          <p:nvPr>
            <p:ph type="title"/>
          </p:nvPr>
        </p:nvSpPr>
        <p:spPr>
          <a:xfrm>
            <a:off x="1637800" y="2802775"/>
            <a:ext cx="5886300" cy="6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3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8" name="Google Shape;308;p57"/>
          <p:cNvSpPr txBox="1">
            <a:spLocks noGrp="1"/>
          </p:cNvSpPr>
          <p:nvPr>
            <p:ph type="subTitle" idx="1"/>
          </p:nvPr>
        </p:nvSpPr>
        <p:spPr>
          <a:xfrm>
            <a:off x="2266550" y="3523250"/>
            <a:ext cx="4725600" cy="17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309" name="Google Shape;309;p5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116299" y="209225"/>
            <a:ext cx="2911393" cy="2497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ayout 3">
  <p:cSld name="layout 3"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58"/>
          <p:cNvSpPr txBox="1">
            <a:spLocks noGrp="1"/>
          </p:cNvSpPr>
          <p:nvPr>
            <p:ph type="body" idx="1"/>
          </p:nvPr>
        </p:nvSpPr>
        <p:spPr>
          <a:xfrm>
            <a:off x="2009299" y="1822132"/>
            <a:ext cx="5267400" cy="3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20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ark - Shield">
  <p:cSld name="CUSTOM_1"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Google Shape;313;p5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054888" y="32505"/>
            <a:ext cx="1918275" cy="575483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59"/>
          <p:cNvSpPr txBox="1">
            <a:spLocks noGrp="1"/>
          </p:cNvSpPr>
          <p:nvPr>
            <p:ph type="title"/>
          </p:nvPr>
        </p:nvSpPr>
        <p:spPr>
          <a:xfrm>
            <a:off x="0" y="0"/>
            <a:ext cx="6159000" cy="575400"/>
          </a:xfrm>
          <a:prstGeom prst="rect">
            <a:avLst/>
          </a:prstGeom>
        </p:spPr>
        <p:txBody>
          <a:bodyPr spcFirstLastPara="1" wrap="square" lIns="91425" tIns="91425" rIns="0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15" name="Google Shape;315;p59"/>
          <p:cNvSpPr txBox="1">
            <a:spLocks noGrp="1"/>
          </p:cNvSpPr>
          <p:nvPr>
            <p:ph type="subTitle" idx="1"/>
          </p:nvPr>
        </p:nvSpPr>
        <p:spPr>
          <a:xfrm>
            <a:off x="210312" y="877824"/>
            <a:ext cx="5781000" cy="69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3"/>
                </a:solidFill>
              </a:defRPr>
            </a:lvl1pPr>
            <a:lvl2pPr lvl="1" rtl="0">
              <a:spcBef>
                <a:spcPts val="3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3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3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3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3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3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3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300"/>
              </a:spcBef>
              <a:spcAft>
                <a:spcPts val="300"/>
              </a:spcAft>
              <a:buNone/>
              <a:defRPr/>
            </a:lvl9pPr>
          </a:lstStyle>
          <a:p>
            <a:endParaRPr/>
          </a:p>
        </p:txBody>
      </p:sp>
      <p:pic>
        <p:nvPicPr>
          <p:cNvPr id="316" name="Google Shape;316;p59"/>
          <p:cNvPicPr preferRelativeResize="0"/>
          <p:nvPr/>
        </p:nvPicPr>
        <p:blipFill rotWithShape="1">
          <a:blip r:embed="rId3">
            <a:alphaModFix/>
          </a:blip>
          <a:srcRect r="20904"/>
          <a:stretch/>
        </p:blipFill>
        <p:spPr>
          <a:xfrm>
            <a:off x="6405449" y="640500"/>
            <a:ext cx="2738551" cy="4653400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59"/>
          <p:cNvSpPr txBox="1">
            <a:spLocks noGrp="1"/>
          </p:cNvSpPr>
          <p:nvPr>
            <p:ph type="sldNum" idx="12"/>
          </p:nvPr>
        </p:nvSpPr>
        <p:spPr>
          <a:xfrm>
            <a:off x="8722075" y="4855400"/>
            <a:ext cx="383400" cy="28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buNone/>
              <a:defRPr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buNone/>
              <a:defRPr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buNone/>
              <a:defRPr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buNone/>
              <a:defRPr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buNone/>
              <a:defRPr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buNone/>
              <a:defRPr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buNone/>
              <a:defRPr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buNone/>
              <a:defRPr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ight - Shield">
  <p:cSld name="CUSTOM_2_3"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Google Shape;319;p60"/>
          <p:cNvPicPr preferRelativeResize="0"/>
          <p:nvPr/>
        </p:nvPicPr>
        <p:blipFill rotWithShape="1">
          <a:blip r:embed="rId2">
            <a:alphaModFix/>
          </a:blip>
          <a:srcRect r="20904"/>
          <a:stretch/>
        </p:blipFill>
        <p:spPr>
          <a:xfrm>
            <a:off x="6366924" y="490050"/>
            <a:ext cx="2738551" cy="4653400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60"/>
          <p:cNvSpPr/>
          <p:nvPr/>
        </p:nvSpPr>
        <p:spPr>
          <a:xfrm>
            <a:off x="0" y="0"/>
            <a:ext cx="9144000" cy="640500"/>
          </a:xfrm>
          <a:prstGeom prst="rect">
            <a:avLst/>
          </a:prstGeom>
          <a:solidFill>
            <a:srgbClr val="333E48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60"/>
          <p:cNvSpPr txBox="1">
            <a:spLocks noGrp="1"/>
          </p:cNvSpPr>
          <p:nvPr>
            <p:ph type="sldNum" idx="12"/>
          </p:nvPr>
        </p:nvSpPr>
        <p:spPr>
          <a:xfrm>
            <a:off x="8722075" y="4855400"/>
            <a:ext cx="383400" cy="28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22" name="Google Shape;322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54888" y="32505"/>
            <a:ext cx="1918275" cy="575483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60"/>
          <p:cNvSpPr txBox="1">
            <a:spLocks noGrp="1"/>
          </p:cNvSpPr>
          <p:nvPr>
            <p:ph type="title"/>
          </p:nvPr>
        </p:nvSpPr>
        <p:spPr>
          <a:xfrm>
            <a:off x="0" y="0"/>
            <a:ext cx="7335300" cy="640500"/>
          </a:xfrm>
          <a:prstGeom prst="rect">
            <a:avLst/>
          </a:prstGeom>
        </p:spPr>
        <p:txBody>
          <a:bodyPr spcFirstLastPara="1" wrap="square" lIns="91425" tIns="91425" rIns="0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 [Dark]">
  <p:cSld name="TITLE_AND_BODY_1"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61"/>
          <p:cNvSpPr txBox="1">
            <a:spLocks noGrp="1"/>
          </p:cNvSpPr>
          <p:nvPr>
            <p:ph type="title"/>
          </p:nvPr>
        </p:nvSpPr>
        <p:spPr>
          <a:xfrm>
            <a:off x="585000" y="0"/>
            <a:ext cx="80067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61"/>
          <p:cNvSpPr txBox="1">
            <a:spLocks noGrp="1"/>
          </p:cNvSpPr>
          <p:nvPr>
            <p:ph type="body" idx="1"/>
          </p:nvPr>
        </p:nvSpPr>
        <p:spPr>
          <a:xfrm>
            <a:off x="585000" y="567150"/>
            <a:ext cx="8006700" cy="400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>
                <a:solidFill>
                  <a:schemeClr val="lt1"/>
                </a:solidFill>
              </a:defRPr>
            </a:lvl1pPr>
            <a:lvl2pPr marL="914400" lvl="1" indent="-330200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—"/>
              <a:defRPr>
                <a:solidFill>
                  <a:schemeClr val="lt1"/>
                </a:solidFill>
              </a:defRPr>
            </a:lvl2pPr>
            <a:lvl3pPr marL="1371600" lvl="2" indent="-304800" rtl="0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3pPr>
            <a:lvl4pPr marL="1828800" lvl="3" indent="-292100" rtl="0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00"/>
              <a:buChar char="–"/>
              <a:defRPr sz="1000">
                <a:solidFill>
                  <a:schemeClr val="lt1"/>
                </a:solidFill>
              </a:defRPr>
            </a:lvl4pPr>
            <a:lvl5pPr marL="2286000" lvl="4" indent="-292100" rtl="0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00"/>
              <a:buChar char="—"/>
              <a:defRPr sz="1000">
                <a:solidFill>
                  <a:schemeClr val="lt1"/>
                </a:solidFill>
              </a:defRPr>
            </a:lvl5pPr>
            <a:lvl6pPr marL="2743200" lvl="5" indent="-292100" rtl="0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00"/>
              <a:buChar char="●"/>
              <a:defRPr sz="1000">
                <a:solidFill>
                  <a:schemeClr val="lt1"/>
                </a:solidFill>
              </a:defRPr>
            </a:lvl6pPr>
            <a:lvl7pPr marL="3200400" lvl="6" indent="-292100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Char char="•"/>
              <a:defRPr sz="1000">
                <a:solidFill>
                  <a:schemeClr val="lt1"/>
                </a:solidFill>
              </a:defRPr>
            </a:lvl7pPr>
            <a:lvl8pPr marL="3657600" lvl="7" indent="-292100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Char char="•"/>
              <a:defRPr sz="1000">
                <a:solidFill>
                  <a:schemeClr val="lt1"/>
                </a:solidFill>
              </a:defRPr>
            </a:lvl8pPr>
            <a:lvl9pPr marL="4114800" lvl="8" indent="-292100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Char char="•"/>
              <a:defRPr sz="1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27" name="Google Shape;327;p61"/>
          <p:cNvSpPr/>
          <p:nvPr/>
        </p:nvSpPr>
        <p:spPr>
          <a:xfrm>
            <a:off x="0" y="4801200"/>
            <a:ext cx="9144000" cy="360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28" name="Google Shape;328;p6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85000" y="4897413"/>
            <a:ext cx="1713074" cy="167575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61"/>
          <p:cNvSpPr txBox="1">
            <a:spLocks noGrp="1"/>
          </p:cNvSpPr>
          <p:nvPr>
            <p:ph type="sldNum" idx="12"/>
          </p:nvPr>
        </p:nvSpPr>
        <p:spPr>
          <a:xfrm>
            <a:off x="8042850" y="4801200"/>
            <a:ext cx="548700" cy="360000"/>
          </a:xfrm>
          <a:prstGeom prst="rect">
            <a:avLst/>
          </a:prstGeom>
        </p:spPr>
        <p:txBody>
          <a:bodyPr spcFirstLastPara="1" wrap="square" lIns="36000" tIns="36000" rIns="36000" bIns="36000" anchor="ctr" anchorCtr="0">
            <a:noAutofit/>
          </a:bodyPr>
          <a:lstStyle>
            <a:lvl1pPr lvl="0" algn="r" rtl="0">
              <a:buNone/>
              <a:defRPr sz="1000" b="1">
                <a:solidFill>
                  <a:schemeClr val="lt2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lvl="1" algn="r" rtl="0">
              <a:buNone/>
              <a:defRPr sz="1000" b="1">
                <a:solidFill>
                  <a:schemeClr val="lt2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2pPr>
            <a:lvl3pPr lvl="2" algn="r" rtl="0">
              <a:buNone/>
              <a:defRPr sz="1000" b="1">
                <a:solidFill>
                  <a:schemeClr val="lt2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3pPr>
            <a:lvl4pPr lvl="3" algn="r" rtl="0">
              <a:buNone/>
              <a:defRPr sz="1000" b="1">
                <a:solidFill>
                  <a:schemeClr val="lt2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4pPr>
            <a:lvl5pPr lvl="4" algn="r" rtl="0">
              <a:buNone/>
              <a:defRPr sz="1000" b="1">
                <a:solidFill>
                  <a:schemeClr val="lt2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5pPr>
            <a:lvl6pPr lvl="5" algn="r" rtl="0">
              <a:buNone/>
              <a:defRPr sz="1000" b="1">
                <a:solidFill>
                  <a:schemeClr val="lt2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6pPr>
            <a:lvl7pPr lvl="6" algn="r" rtl="0">
              <a:buNone/>
              <a:defRPr sz="1000" b="1">
                <a:solidFill>
                  <a:schemeClr val="lt2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7pPr>
            <a:lvl8pPr lvl="7" algn="r" rtl="0">
              <a:buNone/>
              <a:defRPr sz="1000" b="1">
                <a:solidFill>
                  <a:schemeClr val="lt2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8pPr>
            <a:lvl9pPr lvl="8" algn="r" rtl="0">
              <a:buNone/>
              <a:defRPr sz="1000" b="1">
                <a:solidFill>
                  <a:schemeClr val="lt2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gle">
  <p:cSld name="Single"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62"/>
          <p:cNvSpPr txBox="1">
            <a:spLocks noGrp="1"/>
          </p:cNvSpPr>
          <p:nvPr>
            <p:ph type="body" idx="1"/>
          </p:nvPr>
        </p:nvSpPr>
        <p:spPr>
          <a:xfrm>
            <a:off x="323850" y="1006078"/>
            <a:ext cx="8496300" cy="32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0200" algn="l" rtl="0">
              <a:spcBef>
                <a:spcPts val="200"/>
              </a:spcBef>
              <a:spcAft>
                <a:spcPts val="0"/>
              </a:spcAft>
              <a:buClr>
                <a:srgbClr val="00A5A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spcBef>
                <a:spcPts val="200"/>
              </a:spcBef>
              <a:spcAft>
                <a:spcPts val="0"/>
              </a:spcAft>
              <a:buClr>
                <a:srgbClr val="00A5A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spcBef>
                <a:spcPts val="200"/>
              </a:spcBef>
              <a:spcAft>
                <a:spcPts val="0"/>
              </a:spcAft>
              <a:buClr>
                <a:srgbClr val="00A5AF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spcBef>
                <a:spcPts val="200"/>
              </a:spcBef>
              <a:spcAft>
                <a:spcPts val="0"/>
              </a:spcAft>
              <a:buClr>
                <a:srgbClr val="00A5AF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spcBef>
                <a:spcPts val="200"/>
              </a:spcBef>
              <a:spcAft>
                <a:spcPts val="0"/>
              </a:spcAft>
              <a:buClr>
                <a:srgbClr val="00A5AF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rgbClr val="70A7BE"/>
              </a:buClr>
              <a:buSzPts val="1800"/>
              <a:buFont typeface="Times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rgbClr val="70A7BE"/>
              </a:buClr>
              <a:buSzPts val="1800"/>
              <a:buFont typeface="Times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rgbClr val="70A7BE"/>
              </a:buClr>
              <a:buSzPts val="1800"/>
              <a:buFont typeface="Times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rgbClr val="70A7BE"/>
              </a:buClr>
              <a:buSzPts val="1800"/>
              <a:buFont typeface="Times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2" name="Google Shape;332;p62"/>
          <p:cNvSpPr txBox="1">
            <a:spLocks noGrp="1"/>
          </p:cNvSpPr>
          <p:nvPr>
            <p:ph type="title"/>
          </p:nvPr>
        </p:nvSpPr>
        <p:spPr>
          <a:xfrm>
            <a:off x="323850" y="101203"/>
            <a:ext cx="8496300" cy="63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800" b="1" i="0" u="none" strike="noStrike" cap="none">
                <a:solidFill>
                  <a:srgbClr val="00A5A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800" b="0" i="0" u="none" strike="noStrike" cap="none">
                <a:solidFill>
                  <a:srgbClr val="007EB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800" b="0" i="0" u="none" strike="noStrike" cap="none">
                <a:solidFill>
                  <a:srgbClr val="007EB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800" b="0" i="0" u="none" strike="noStrike" cap="none">
                <a:solidFill>
                  <a:srgbClr val="007EB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800" b="0" i="0" u="none" strike="noStrike" cap="none">
                <a:solidFill>
                  <a:srgbClr val="007EB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800" b="0" i="0" u="none" strike="noStrike" cap="none">
                <a:solidFill>
                  <a:srgbClr val="007EB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800" b="0" i="0" u="none" strike="noStrike" cap="none">
                <a:solidFill>
                  <a:srgbClr val="007EB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800" b="0" i="0" u="none" strike="noStrike" cap="none">
                <a:solidFill>
                  <a:srgbClr val="007EB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800" b="0" i="0" u="none" strike="noStrike" cap="none">
                <a:solidFill>
                  <a:srgbClr val="007EB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333" name="Google Shape;333;p6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70411" y="4913396"/>
            <a:ext cx="595558" cy="142630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62"/>
          <p:cNvSpPr txBox="1"/>
          <p:nvPr/>
        </p:nvSpPr>
        <p:spPr>
          <a:xfrm>
            <a:off x="2597233" y="4951223"/>
            <a:ext cx="3951300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900" tIns="35950" rIns="71900" bIns="359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Page </a:t>
            </a:r>
            <a:fld id="{00000000-1234-1234-1234-123412341234}" type="slidenum">
              <a:rPr lang="en" sz="9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r>
              <a:rPr lang="en" sz="9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335" name="Google Shape;335;p62"/>
          <p:cNvSpPr txBox="1">
            <a:spLocks noGrp="1"/>
          </p:cNvSpPr>
          <p:nvPr>
            <p:ph type="body" idx="2"/>
          </p:nvPr>
        </p:nvSpPr>
        <p:spPr>
          <a:xfrm>
            <a:off x="107504" y="4925563"/>
            <a:ext cx="4176600" cy="1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72000" rIns="72000" bIns="36000" anchor="b" anchorCtr="0">
            <a:sp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rgbClr val="70A7BE"/>
              </a:buClr>
              <a:buSzPts val="700"/>
              <a:buFont typeface="Times"/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rgbClr val="70A7BE"/>
              </a:buClr>
              <a:buSzPts val="1800"/>
              <a:buFont typeface="Times"/>
              <a:buChar char="•"/>
              <a:defRPr sz="1800" b="0" i="0" u="none" strike="noStrike" cap="none">
                <a:solidFill>
                  <a:srgbClr val="007EB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70A7BE"/>
              </a:buClr>
              <a:buSzPts val="1800"/>
              <a:buFont typeface="Times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70A7BE"/>
              </a:buClr>
              <a:buSzPts val="1800"/>
              <a:buFont typeface="Times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70A7BE"/>
              </a:buClr>
              <a:buSzPts val="1800"/>
              <a:buFont typeface="Times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rgbClr val="70A7BE"/>
              </a:buClr>
              <a:buSzPts val="1800"/>
              <a:buFont typeface="Times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rgbClr val="70A7BE"/>
              </a:buClr>
              <a:buSzPts val="1800"/>
              <a:buFont typeface="Times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rgbClr val="70A7BE"/>
              </a:buClr>
              <a:buSzPts val="1800"/>
              <a:buFont typeface="Times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rgbClr val="70A7BE"/>
              </a:buClr>
              <a:buSzPts val="1800"/>
              <a:buFont typeface="Times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ark - Shield">
  <p:cSld name="CUSTOM_1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054888" y="32505"/>
            <a:ext cx="1918275" cy="575483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0" y="0"/>
            <a:ext cx="6159000" cy="5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800" b="1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ubTitle" idx="1"/>
          </p:nvPr>
        </p:nvSpPr>
        <p:spPr>
          <a:xfrm>
            <a:off x="210312" y="877824"/>
            <a:ext cx="57810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44" name="Google Shape;44;p7"/>
          <p:cNvPicPr preferRelativeResize="0"/>
          <p:nvPr/>
        </p:nvPicPr>
        <p:blipFill rotWithShape="1">
          <a:blip r:embed="rId3">
            <a:alphaModFix/>
          </a:blip>
          <a:srcRect r="20903"/>
          <a:stretch/>
        </p:blipFill>
        <p:spPr>
          <a:xfrm>
            <a:off x="6405449" y="640500"/>
            <a:ext cx="2738551" cy="465340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losing Slide">
  <p:cSld name="CUSTOM_8_2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8" descr="Untitled-1.png"/>
          <p:cNvPicPr preferRelativeResize="0"/>
          <p:nvPr/>
        </p:nvPicPr>
        <p:blipFill rotWithShape="1">
          <a:blip r:embed="rId2">
            <a:alphaModFix amt="54000"/>
          </a:blip>
          <a:srcRect/>
          <a:stretch/>
        </p:blipFill>
        <p:spPr>
          <a:xfrm>
            <a:off x="-1533411" y="-2737"/>
            <a:ext cx="4195761" cy="5545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8" descr="Asset 2.png"/>
          <p:cNvPicPr preferRelativeResize="0"/>
          <p:nvPr/>
        </p:nvPicPr>
        <p:blipFill rotWithShape="1">
          <a:blip r:embed="rId3">
            <a:alphaModFix/>
          </a:blip>
          <a:srcRect r="90421"/>
          <a:stretch/>
        </p:blipFill>
        <p:spPr>
          <a:xfrm>
            <a:off x="3204780" y="2760600"/>
            <a:ext cx="305651" cy="2005025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8"/>
          <p:cNvSpPr/>
          <p:nvPr/>
        </p:nvSpPr>
        <p:spPr>
          <a:xfrm>
            <a:off x="9104100" y="-2725"/>
            <a:ext cx="39900" cy="52275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0" name="Google Shape;50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04775" y="152400"/>
            <a:ext cx="2734450" cy="2346175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8"/>
          <p:cNvSpPr txBox="1"/>
          <p:nvPr/>
        </p:nvSpPr>
        <p:spPr>
          <a:xfrm>
            <a:off x="3581725" y="2760588"/>
            <a:ext cx="2513100" cy="2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1" i="0" u="none" strike="noStrike" cap="none">
                <a:solidFill>
                  <a:schemeClr val="lt1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securecodewarrior.com</a:t>
            </a:r>
            <a:endParaRPr sz="1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8"/>
          <p:cNvSpPr txBox="1"/>
          <p:nvPr/>
        </p:nvSpPr>
        <p:spPr>
          <a:xfrm>
            <a:off x="3599525" y="3171225"/>
            <a:ext cx="3261900" cy="2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1" i="0" u="none" strike="noStrike" cap="none">
                <a:solidFill>
                  <a:srgbClr val="FFFFFF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insights.securecodewarrior.com</a:t>
            </a:r>
            <a:endParaRPr sz="12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8"/>
          <p:cNvSpPr txBox="1"/>
          <p:nvPr/>
        </p:nvSpPr>
        <p:spPr>
          <a:xfrm>
            <a:off x="3599525" y="3615475"/>
            <a:ext cx="3261900" cy="2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1" i="0" u="none" strike="noStrike" cap="none">
                <a:solidFill>
                  <a:schemeClr val="lt1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@SecCodeWarrior</a:t>
            </a:r>
            <a:endParaRPr sz="1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8"/>
          <p:cNvSpPr txBox="1"/>
          <p:nvPr/>
        </p:nvSpPr>
        <p:spPr>
          <a:xfrm>
            <a:off x="3581725" y="4059725"/>
            <a:ext cx="3440100" cy="2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1" i="0" u="none" strike="noStrike" cap="none">
                <a:solidFill>
                  <a:srgbClr val="FFFFFF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linkedin.com/company/secure-code-warrior</a:t>
            </a:r>
            <a:endParaRPr sz="12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8"/>
          <p:cNvSpPr txBox="1"/>
          <p:nvPr/>
        </p:nvSpPr>
        <p:spPr>
          <a:xfrm>
            <a:off x="3581725" y="4503975"/>
            <a:ext cx="3440100" cy="2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1" i="0" u="none" strike="noStrike" cap="none">
                <a:solidFill>
                  <a:schemeClr val="lt1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facebook.com/securecodewarrior</a:t>
            </a:r>
            <a:endParaRPr sz="1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ight - Map">
  <p:cSld name="CUSTOM_2_2_1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/>
          <p:nvPr/>
        </p:nvSpPr>
        <p:spPr>
          <a:xfrm>
            <a:off x="-6750" y="-3375"/>
            <a:ext cx="9144000" cy="5205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9"/>
          <p:cNvSpPr/>
          <p:nvPr/>
        </p:nvSpPr>
        <p:spPr>
          <a:xfrm>
            <a:off x="0" y="0"/>
            <a:ext cx="9144000" cy="640500"/>
          </a:xfrm>
          <a:prstGeom prst="rect">
            <a:avLst/>
          </a:prstGeom>
          <a:solidFill>
            <a:srgbClr val="333E48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0" name="Google Shape;60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054888" y="32505"/>
            <a:ext cx="1918275" cy="575483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9"/>
          <p:cNvSpPr txBox="1">
            <a:spLocks noGrp="1"/>
          </p:cNvSpPr>
          <p:nvPr>
            <p:ph type="title"/>
          </p:nvPr>
        </p:nvSpPr>
        <p:spPr>
          <a:xfrm>
            <a:off x="0" y="0"/>
            <a:ext cx="7335300" cy="64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800" b="1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subTitle" idx="1"/>
          </p:nvPr>
        </p:nvSpPr>
        <p:spPr>
          <a:xfrm>
            <a:off x="214300" y="876825"/>
            <a:ext cx="52269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body" idx="2"/>
          </p:nvPr>
        </p:nvSpPr>
        <p:spPr>
          <a:xfrm>
            <a:off x="214300" y="1594725"/>
            <a:ext cx="4017900" cy="32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pic>
        <p:nvPicPr>
          <p:cNvPr id="64" name="Google Shape;64;p9"/>
          <p:cNvPicPr preferRelativeResize="0"/>
          <p:nvPr/>
        </p:nvPicPr>
        <p:blipFill rotWithShape="1">
          <a:blip r:embed="rId3">
            <a:alphaModFix amt="35000"/>
          </a:blip>
          <a:srcRect/>
          <a:stretch/>
        </p:blipFill>
        <p:spPr>
          <a:xfrm>
            <a:off x="711062" y="821700"/>
            <a:ext cx="7721874" cy="4239774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CUSTOM_8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637800" y="2802775"/>
            <a:ext cx="5886300" cy="6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3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ubTitle" idx="1"/>
          </p:nvPr>
        </p:nvSpPr>
        <p:spPr>
          <a:xfrm>
            <a:off x="2266550" y="3523250"/>
            <a:ext cx="4725600" cy="17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68" name="Google Shape;68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16299" y="209225"/>
            <a:ext cx="2911393" cy="2497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2.xml"/><Relationship Id="rId18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35.xml"/><Relationship Id="rId39" Type="http://schemas.openxmlformats.org/officeDocument/2006/relationships/slideLayout" Target="../slideLayouts/slideLayout48.xml"/><Relationship Id="rId21" Type="http://schemas.openxmlformats.org/officeDocument/2006/relationships/slideLayout" Target="../slideLayouts/slideLayout30.xml"/><Relationship Id="rId34" Type="http://schemas.openxmlformats.org/officeDocument/2006/relationships/slideLayout" Target="../slideLayouts/slideLayout43.xml"/><Relationship Id="rId42" Type="http://schemas.openxmlformats.org/officeDocument/2006/relationships/slideLayout" Target="../slideLayouts/slideLayout51.xml"/><Relationship Id="rId47" Type="http://schemas.openxmlformats.org/officeDocument/2006/relationships/slideLayout" Target="../slideLayouts/slideLayout56.xml"/><Relationship Id="rId50" Type="http://schemas.openxmlformats.org/officeDocument/2006/relationships/slideLayout" Target="../slideLayouts/slideLayout59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25.xml"/><Relationship Id="rId29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41.xml"/><Relationship Id="rId37" Type="http://schemas.openxmlformats.org/officeDocument/2006/relationships/slideLayout" Target="../slideLayouts/slideLayout46.xml"/><Relationship Id="rId40" Type="http://schemas.openxmlformats.org/officeDocument/2006/relationships/slideLayout" Target="../slideLayouts/slideLayout49.xml"/><Relationship Id="rId45" Type="http://schemas.openxmlformats.org/officeDocument/2006/relationships/slideLayout" Target="../slideLayouts/slideLayout54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32.xml"/><Relationship Id="rId28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45.xml"/><Relationship Id="rId49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19.xml"/><Relationship Id="rId19" Type="http://schemas.openxmlformats.org/officeDocument/2006/relationships/slideLayout" Target="../slideLayouts/slideLayout28.xml"/><Relationship Id="rId31" Type="http://schemas.openxmlformats.org/officeDocument/2006/relationships/slideLayout" Target="../slideLayouts/slideLayout40.xml"/><Relationship Id="rId44" Type="http://schemas.openxmlformats.org/officeDocument/2006/relationships/slideLayout" Target="../slideLayouts/slideLayout53.xml"/><Relationship Id="rId52" Type="http://schemas.openxmlformats.org/officeDocument/2006/relationships/image" Target="../media/image9.png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31.xml"/><Relationship Id="rId27" Type="http://schemas.openxmlformats.org/officeDocument/2006/relationships/slideLayout" Target="../slideLayouts/slideLayout36.xml"/><Relationship Id="rId30" Type="http://schemas.openxmlformats.org/officeDocument/2006/relationships/slideLayout" Target="../slideLayouts/slideLayout39.xml"/><Relationship Id="rId35" Type="http://schemas.openxmlformats.org/officeDocument/2006/relationships/slideLayout" Target="../slideLayouts/slideLayout44.xml"/><Relationship Id="rId43" Type="http://schemas.openxmlformats.org/officeDocument/2006/relationships/slideLayout" Target="../slideLayouts/slideLayout52.xml"/><Relationship Id="rId48" Type="http://schemas.openxmlformats.org/officeDocument/2006/relationships/slideLayout" Target="../slideLayouts/slideLayout57.xml"/><Relationship Id="rId8" Type="http://schemas.openxmlformats.org/officeDocument/2006/relationships/slideLayout" Target="../slideLayouts/slideLayout17.xml"/><Relationship Id="rId51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21.xml"/><Relationship Id="rId17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34.xml"/><Relationship Id="rId33" Type="http://schemas.openxmlformats.org/officeDocument/2006/relationships/slideLayout" Target="../slideLayouts/slideLayout42.xml"/><Relationship Id="rId38" Type="http://schemas.openxmlformats.org/officeDocument/2006/relationships/slideLayout" Target="../slideLayouts/slideLayout47.xml"/><Relationship Id="rId46" Type="http://schemas.openxmlformats.org/officeDocument/2006/relationships/slideLayout" Target="../slideLayouts/slideLayout55.xml"/><Relationship Id="rId20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50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33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/>
          <p:nvPr/>
        </p:nvSpPr>
        <p:spPr>
          <a:xfrm>
            <a:off x="0" y="4767263"/>
            <a:ext cx="9144000" cy="380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71" name="Google Shape;71;p11"/>
          <p:cNvSpPr txBox="1">
            <a:spLocks noGrp="1"/>
          </p:cNvSpPr>
          <p:nvPr>
            <p:ph type="title"/>
          </p:nvPr>
        </p:nvSpPr>
        <p:spPr>
          <a:xfrm>
            <a:off x="548878" y="627460"/>
            <a:ext cx="8046300" cy="6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ed Hat Display"/>
              <a:buNone/>
              <a:defRPr sz="2200" b="1" i="0" u="none" strike="noStrike" cap="none">
                <a:solidFill>
                  <a:schemeClr val="dk2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Red Hat Display"/>
              <a:buNone/>
              <a:defRPr sz="2200" b="1">
                <a:latin typeface="Red Hat Display"/>
                <a:ea typeface="Red Hat Display"/>
                <a:cs typeface="Red Hat Display"/>
                <a:sym typeface="Red Hat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Red Hat Display"/>
              <a:buNone/>
              <a:defRPr sz="2200" b="1">
                <a:latin typeface="Red Hat Display"/>
                <a:ea typeface="Red Hat Display"/>
                <a:cs typeface="Red Hat Display"/>
                <a:sym typeface="Red Hat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Red Hat Display"/>
              <a:buNone/>
              <a:defRPr sz="2200" b="1">
                <a:latin typeface="Red Hat Display"/>
                <a:ea typeface="Red Hat Display"/>
                <a:cs typeface="Red Hat Display"/>
                <a:sym typeface="Red Hat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Red Hat Display"/>
              <a:buNone/>
              <a:defRPr sz="2200" b="1">
                <a:latin typeface="Red Hat Display"/>
                <a:ea typeface="Red Hat Display"/>
                <a:cs typeface="Red Hat Display"/>
                <a:sym typeface="Red Hat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Red Hat Display"/>
              <a:buNone/>
              <a:defRPr sz="2200" b="1">
                <a:latin typeface="Red Hat Display"/>
                <a:ea typeface="Red Hat Display"/>
                <a:cs typeface="Red Hat Display"/>
                <a:sym typeface="Red Hat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Red Hat Display"/>
              <a:buNone/>
              <a:defRPr sz="2200" b="1">
                <a:latin typeface="Red Hat Display"/>
                <a:ea typeface="Red Hat Display"/>
                <a:cs typeface="Red Hat Display"/>
                <a:sym typeface="Red Hat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Red Hat Display"/>
              <a:buNone/>
              <a:defRPr sz="2200" b="1">
                <a:latin typeface="Red Hat Display"/>
                <a:ea typeface="Red Hat Display"/>
                <a:cs typeface="Red Hat Display"/>
                <a:sym typeface="Red Hat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Red Hat Display"/>
              <a:buNone/>
              <a:defRPr sz="2200" b="1">
                <a:latin typeface="Red Hat Display"/>
                <a:ea typeface="Red Hat Display"/>
                <a:cs typeface="Red Hat Display"/>
                <a:sym typeface="Red Hat Display"/>
              </a:defRPr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body" idx="1"/>
          </p:nvPr>
        </p:nvSpPr>
        <p:spPr>
          <a:xfrm>
            <a:off x="548878" y="1437086"/>
            <a:ext cx="5940000" cy="324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accent4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libri"/>
              <a:buChar char="–"/>
              <a:defRPr sz="16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5pPr>
            <a:lvl6pPr marL="2743200" marR="0" lvl="5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6pPr>
            <a:lvl7pPr marL="3200400" marR="0" lvl="6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7pPr>
            <a:lvl8pPr marL="3657600" marR="0" lvl="7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8pPr>
            <a:lvl9pPr marL="4114800" marR="0" lvl="8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915149" y="4767263"/>
            <a:ext cx="2137200" cy="3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1pPr>
            <a:lvl2pPr marL="0" marR="0" lvl="1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marL="0" marR="0" lvl="2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marL="0" marR="0" lvl="3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marL="0" marR="0" lvl="4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marL="0" marR="0" lvl="5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marL="0" marR="0" lvl="6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marL="0" marR="0" lvl="7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marL="0" marR="0" lvl="8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4" name="Google Shape;74;p11"/>
          <p:cNvPicPr preferRelativeResize="0"/>
          <p:nvPr/>
        </p:nvPicPr>
        <p:blipFill rotWithShape="1">
          <a:blip r:embed="rId52">
            <a:alphaModFix/>
          </a:blip>
          <a:srcRect/>
          <a:stretch/>
        </p:blipFill>
        <p:spPr>
          <a:xfrm>
            <a:off x="548878" y="4857300"/>
            <a:ext cx="1957500" cy="18989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73" r:id="rId16"/>
    <p:sldLayoutId id="2147483674" r:id="rId17"/>
    <p:sldLayoutId id="2147483675" r:id="rId18"/>
    <p:sldLayoutId id="2147483676" r:id="rId19"/>
    <p:sldLayoutId id="2147483677" r:id="rId20"/>
    <p:sldLayoutId id="2147483678" r:id="rId21"/>
    <p:sldLayoutId id="2147483679" r:id="rId22"/>
    <p:sldLayoutId id="2147483680" r:id="rId23"/>
    <p:sldLayoutId id="2147483681" r:id="rId24"/>
    <p:sldLayoutId id="2147483682" r:id="rId25"/>
    <p:sldLayoutId id="2147483683" r:id="rId26"/>
    <p:sldLayoutId id="2147483684" r:id="rId27"/>
    <p:sldLayoutId id="2147483685" r:id="rId28"/>
    <p:sldLayoutId id="2147483686" r:id="rId29"/>
    <p:sldLayoutId id="2147483687" r:id="rId30"/>
    <p:sldLayoutId id="2147483688" r:id="rId31"/>
    <p:sldLayoutId id="2147483689" r:id="rId32"/>
    <p:sldLayoutId id="2147483690" r:id="rId33"/>
    <p:sldLayoutId id="2147483691" r:id="rId34"/>
    <p:sldLayoutId id="2147483692" r:id="rId35"/>
    <p:sldLayoutId id="2147483693" r:id="rId36"/>
    <p:sldLayoutId id="2147483694" r:id="rId37"/>
    <p:sldLayoutId id="2147483695" r:id="rId38"/>
    <p:sldLayoutId id="2147483696" r:id="rId39"/>
    <p:sldLayoutId id="2147483697" r:id="rId40"/>
    <p:sldLayoutId id="2147483698" r:id="rId41"/>
    <p:sldLayoutId id="2147483699" r:id="rId42"/>
    <p:sldLayoutId id="2147483700" r:id="rId43"/>
    <p:sldLayoutId id="2147483701" r:id="rId44"/>
    <p:sldLayoutId id="2147483702" r:id="rId45"/>
    <p:sldLayoutId id="2147483703" r:id="rId46"/>
    <p:sldLayoutId id="2147483704" r:id="rId47"/>
    <p:sldLayoutId id="2147483705" r:id="rId48"/>
    <p:sldLayoutId id="2147483706" r:id="rId49"/>
    <p:sldLayoutId id="2147483707" r:id="rId5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3" pos="346">
          <p15:clr>
            <a:srgbClr val="F26B43"/>
          </p15:clr>
        </p15:guide>
        <p15:guide id="4" pos="5414">
          <p15:clr>
            <a:srgbClr val="F26B43"/>
          </p15:clr>
        </p15:guide>
        <p15:guide id="5" orient="horz" pos="2947">
          <p15:clr>
            <a:srgbClr val="F26B43"/>
          </p15:clr>
        </p15:guide>
        <p15:guide id="6" orient="horz" pos="905">
          <p15:clr>
            <a:srgbClr val="F26B43"/>
          </p15:clr>
        </p15:guide>
        <p15:guide id="7" orient="horz" pos="395">
          <p15:clr>
            <a:srgbClr val="F26B43"/>
          </p15:clr>
        </p15:guide>
        <p15:guide id="8" pos="2795">
          <p15:clr>
            <a:srgbClr val="F26B43"/>
          </p15:clr>
        </p15:guide>
        <p15:guide id="9" pos="2965">
          <p15:clr>
            <a:srgbClr val="F26B43"/>
          </p15:clr>
        </p15:guide>
        <p15:guide id="10" pos="1655">
          <p15:clr>
            <a:srgbClr val="F26B43"/>
          </p15:clr>
        </p15:guide>
        <p15:guide id="11" pos="1469">
          <p15:clr>
            <a:srgbClr val="F26B43"/>
          </p15:clr>
        </p15:guide>
        <p15:guide id="12" pos="4291">
          <p15:clr>
            <a:srgbClr val="F26B43"/>
          </p15:clr>
        </p15:guide>
        <p15:guide id="13" pos="410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3.png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63"/>
          <p:cNvSpPr txBox="1">
            <a:spLocks noGrp="1"/>
          </p:cNvSpPr>
          <p:nvPr>
            <p:ph type="ctrTitle"/>
          </p:nvPr>
        </p:nvSpPr>
        <p:spPr>
          <a:xfrm>
            <a:off x="468664" y="328863"/>
            <a:ext cx="2940283" cy="3091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</a:pPr>
            <a:r>
              <a:rPr lang="en-US" dirty="0"/>
              <a:t>CODING</a:t>
            </a:r>
            <a:br>
              <a:rPr lang="en-US" dirty="0"/>
            </a:br>
            <a:r>
              <a:rPr lang="en-US" dirty="0"/>
              <a:t>LABS</a:t>
            </a:r>
            <a:endParaRPr sz="41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</a:pPr>
            <a:r>
              <a:rPr lang="en" sz="2400" dirty="0">
                <a:solidFill>
                  <a:schemeClr val="accent2"/>
                </a:solidFill>
              </a:rPr>
              <a:t>Customer Experience</a:t>
            </a:r>
            <a:endParaRPr sz="2400" dirty="0">
              <a:solidFill>
                <a:schemeClr val="accent4"/>
              </a:solidFill>
            </a:endParaRPr>
          </a:p>
        </p:txBody>
      </p:sp>
      <p:sp>
        <p:nvSpPr>
          <p:cNvPr id="341" name="Google Shape;341;p6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6C56C9C-2360-3046-AACB-344E60085B79}"/>
              </a:ext>
            </a:extLst>
          </p:cNvPr>
          <p:cNvSpPr/>
          <p:nvPr/>
        </p:nvSpPr>
        <p:spPr>
          <a:xfrm>
            <a:off x="468664" y="3505200"/>
            <a:ext cx="4820653" cy="12446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</a:rPr>
              <a:t>Presented by Sarah Randolph, Head of Design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73"/>
          <p:cNvSpPr txBox="1">
            <a:spLocks noGrp="1"/>
          </p:cNvSpPr>
          <p:nvPr>
            <p:ph type="title"/>
          </p:nvPr>
        </p:nvSpPr>
        <p:spPr>
          <a:xfrm>
            <a:off x="548825" y="376450"/>
            <a:ext cx="8046300" cy="376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Reviewing Code </a:t>
            </a:r>
            <a:endParaRPr/>
          </a:p>
        </p:txBody>
      </p:sp>
      <p:sp>
        <p:nvSpPr>
          <p:cNvPr id="422" name="Google Shape;422;p73"/>
          <p:cNvSpPr txBox="1">
            <a:spLocks noGrp="1"/>
          </p:cNvSpPr>
          <p:nvPr>
            <p:ph type="sldNum" idx="12"/>
          </p:nvPr>
        </p:nvSpPr>
        <p:spPr>
          <a:xfrm>
            <a:off x="6915149" y="4767263"/>
            <a:ext cx="2137200" cy="376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423" name="Google Shape;423;p73"/>
          <p:cNvSpPr txBox="1"/>
          <p:nvPr/>
        </p:nvSpPr>
        <p:spPr>
          <a:xfrm>
            <a:off x="548825" y="956175"/>
            <a:ext cx="2137200" cy="6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rgbClr val="1D1C1D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Reviewing Code button state change</a:t>
            </a:r>
            <a:endParaRPr sz="1300">
              <a:solidFill>
                <a:srgbClr val="1D1C1D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pic>
        <p:nvPicPr>
          <p:cNvPr id="424" name="Google Shape;424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88152" y="459675"/>
            <a:ext cx="4306975" cy="401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74"/>
          <p:cNvSpPr txBox="1">
            <a:spLocks noGrp="1"/>
          </p:cNvSpPr>
          <p:nvPr>
            <p:ph type="title"/>
          </p:nvPr>
        </p:nvSpPr>
        <p:spPr>
          <a:xfrm>
            <a:off x="548825" y="376450"/>
            <a:ext cx="8046300" cy="376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Complete</a:t>
            </a:r>
            <a:endParaRPr/>
          </a:p>
        </p:txBody>
      </p:sp>
      <p:sp>
        <p:nvSpPr>
          <p:cNvPr id="430" name="Google Shape;430;p74"/>
          <p:cNvSpPr txBox="1">
            <a:spLocks noGrp="1"/>
          </p:cNvSpPr>
          <p:nvPr>
            <p:ph type="sldNum" idx="12"/>
          </p:nvPr>
        </p:nvSpPr>
        <p:spPr>
          <a:xfrm>
            <a:off x="6915149" y="4767263"/>
            <a:ext cx="2137200" cy="376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431" name="Google Shape;431;p74"/>
          <p:cNvSpPr txBox="1"/>
          <p:nvPr/>
        </p:nvSpPr>
        <p:spPr>
          <a:xfrm>
            <a:off x="548825" y="956175"/>
            <a:ext cx="2137200" cy="8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rgbClr val="1D1C1D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Customer completes a step, and moves to second step.</a:t>
            </a:r>
            <a:endParaRPr sz="1300">
              <a:solidFill>
                <a:srgbClr val="1D1C1D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pic>
        <p:nvPicPr>
          <p:cNvPr id="432" name="Google Shape;432;p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16775" y="537375"/>
            <a:ext cx="5275099" cy="363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75"/>
          <p:cNvSpPr txBox="1">
            <a:spLocks noGrp="1"/>
          </p:cNvSpPr>
          <p:nvPr>
            <p:ph type="title"/>
          </p:nvPr>
        </p:nvSpPr>
        <p:spPr>
          <a:xfrm>
            <a:off x="548825" y="376450"/>
            <a:ext cx="8046300" cy="376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Lesson completed</a:t>
            </a:r>
            <a:endParaRPr/>
          </a:p>
        </p:txBody>
      </p:sp>
      <p:sp>
        <p:nvSpPr>
          <p:cNvPr id="438" name="Google Shape;438;p75"/>
          <p:cNvSpPr txBox="1">
            <a:spLocks noGrp="1"/>
          </p:cNvSpPr>
          <p:nvPr>
            <p:ph type="sldNum" idx="12"/>
          </p:nvPr>
        </p:nvSpPr>
        <p:spPr>
          <a:xfrm>
            <a:off x="6915149" y="4767263"/>
            <a:ext cx="2137200" cy="376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439" name="Google Shape;439;p75"/>
          <p:cNvSpPr txBox="1"/>
          <p:nvPr/>
        </p:nvSpPr>
        <p:spPr>
          <a:xfrm>
            <a:off x="548825" y="956175"/>
            <a:ext cx="2137200" cy="13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rgbClr val="1D1C1D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Customer submits the correct answer, and has the option to move on immediately to the next language.</a:t>
            </a:r>
            <a:endParaRPr sz="1300">
              <a:solidFill>
                <a:srgbClr val="1D1C1D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pic>
        <p:nvPicPr>
          <p:cNvPr id="440" name="Google Shape;440;p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58000" y="627475"/>
            <a:ext cx="5435125" cy="372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76"/>
          <p:cNvSpPr txBox="1">
            <a:spLocks noGrp="1"/>
          </p:cNvSpPr>
          <p:nvPr>
            <p:ph type="title"/>
          </p:nvPr>
        </p:nvSpPr>
        <p:spPr>
          <a:xfrm>
            <a:off x="944544" y="1611525"/>
            <a:ext cx="3973655" cy="1169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solidFill>
                  <a:schemeClr val="bg1"/>
                </a:solidFill>
              </a:rPr>
              <a:t>PHASE TWO</a:t>
            </a:r>
            <a:endParaRPr sz="4800" dirty="0">
              <a:solidFill>
                <a:schemeClr val="bg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dirty="0"/>
              <a:t>Existing Customer</a:t>
            </a:r>
            <a:endParaRPr sz="2300" dirty="0"/>
          </a:p>
        </p:txBody>
      </p:sp>
      <p:sp>
        <p:nvSpPr>
          <p:cNvPr id="446" name="Google Shape;446;p76"/>
          <p:cNvSpPr txBox="1">
            <a:spLocks noGrp="1"/>
          </p:cNvSpPr>
          <p:nvPr>
            <p:ph type="sldNum" idx="12"/>
          </p:nvPr>
        </p:nvSpPr>
        <p:spPr>
          <a:xfrm>
            <a:off x="6915149" y="4767263"/>
            <a:ext cx="2137200" cy="376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447" name="Google Shape;447;p76"/>
          <p:cNvSpPr txBox="1"/>
          <p:nvPr/>
        </p:nvSpPr>
        <p:spPr>
          <a:xfrm>
            <a:off x="6095375" y="-200400"/>
            <a:ext cx="2721900" cy="501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400" b="1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rPr>
              <a:t>2</a:t>
            </a:r>
            <a:endParaRPr sz="31400" b="1">
              <a:solidFill>
                <a:schemeClr val="lt1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77"/>
          <p:cNvSpPr txBox="1">
            <a:spLocks noGrp="1"/>
          </p:cNvSpPr>
          <p:nvPr>
            <p:ph type="title"/>
          </p:nvPr>
        </p:nvSpPr>
        <p:spPr>
          <a:xfrm>
            <a:off x="548878" y="398860"/>
            <a:ext cx="8046300" cy="65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Customer invite via email</a:t>
            </a:r>
            <a:endParaRPr/>
          </a:p>
        </p:txBody>
      </p:sp>
      <p:sp>
        <p:nvSpPr>
          <p:cNvPr id="453" name="Google Shape;453;p77"/>
          <p:cNvSpPr txBox="1">
            <a:spLocks noGrp="1"/>
          </p:cNvSpPr>
          <p:nvPr>
            <p:ph type="sldNum" idx="12"/>
          </p:nvPr>
        </p:nvSpPr>
        <p:spPr>
          <a:xfrm>
            <a:off x="6915149" y="4767263"/>
            <a:ext cx="2137200" cy="376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pic>
        <p:nvPicPr>
          <p:cNvPr id="454" name="Google Shape;454;p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02863" y="398850"/>
            <a:ext cx="4026868" cy="421602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455" name="Google Shape;455;p77"/>
          <p:cNvSpPr txBox="1"/>
          <p:nvPr/>
        </p:nvSpPr>
        <p:spPr>
          <a:xfrm>
            <a:off x="548825" y="956175"/>
            <a:ext cx="32085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rgbClr val="1D1C1D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Customer receives an invite via email</a:t>
            </a:r>
            <a:endParaRPr sz="1300">
              <a:solidFill>
                <a:srgbClr val="1D1C1D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78"/>
          <p:cNvSpPr txBox="1">
            <a:spLocks noGrp="1"/>
          </p:cNvSpPr>
          <p:nvPr>
            <p:ph type="title"/>
          </p:nvPr>
        </p:nvSpPr>
        <p:spPr>
          <a:xfrm>
            <a:off x="548878" y="398860"/>
            <a:ext cx="8046300" cy="65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Log In</a:t>
            </a:r>
            <a:endParaRPr/>
          </a:p>
        </p:txBody>
      </p:sp>
      <p:sp>
        <p:nvSpPr>
          <p:cNvPr id="461" name="Google Shape;461;p78"/>
          <p:cNvSpPr txBox="1">
            <a:spLocks noGrp="1"/>
          </p:cNvSpPr>
          <p:nvPr>
            <p:ph type="sldNum" idx="12"/>
          </p:nvPr>
        </p:nvSpPr>
        <p:spPr>
          <a:xfrm>
            <a:off x="6915149" y="4767263"/>
            <a:ext cx="2137200" cy="376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462" name="Google Shape;462;p78"/>
          <p:cNvSpPr txBox="1"/>
          <p:nvPr/>
        </p:nvSpPr>
        <p:spPr>
          <a:xfrm>
            <a:off x="548825" y="956175"/>
            <a:ext cx="32085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rgbClr val="1D1C1D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Customer is directed to a login screen</a:t>
            </a:r>
            <a:endParaRPr sz="1300">
              <a:solidFill>
                <a:srgbClr val="1D1C1D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pic>
        <p:nvPicPr>
          <p:cNvPr id="463" name="Google Shape;463;p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17975" y="442175"/>
            <a:ext cx="3796650" cy="393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79"/>
          <p:cNvSpPr txBox="1">
            <a:spLocks noGrp="1"/>
          </p:cNvSpPr>
          <p:nvPr>
            <p:ph type="title"/>
          </p:nvPr>
        </p:nvSpPr>
        <p:spPr>
          <a:xfrm>
            <a:off x="548878" y="398860"/>
            <a:ext cx="8046300" cy="65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Landing Page</a:t>
            </a:r>
            <a:endParaRPr/>
          </a:p>
        </p:txBody>
      </p:sp>
      <p:sp>
        <p:nvSpPr>
          <p:cNvPr id="469" name="Google Shape;469;p79"/>
          <p:cNvSpPr txBox="1">
            <a:spLocks noGrp="1"/>
          </p:cNvSpPr>
          <p:nvPr>
            <p:ph type="sldNum" idx="12"/>
          </p:nvPr>
        </p:nvSpPr>
        <p:spPr>
          <a:xfrm>
            <a:off x="6915149" y="4767263"/>
            <a:ext cx="2137200" cy="376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sp>
        <p:nvSpPr>
          <p:cNvPr id="470" name="Google Shape;470;p79"/>
          <p:cNvSpPr txBox="1"/>
          <p:nvPr/>
        </p:nvSpPr>
        <p:spPr>
          <a:xfrm>
            <a:off x="502800" y="956175"/>
            <a:ext cx="3254400" cy="6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rgbClr val="1D1C1D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Customer is logged in and arrives at landing page</a:t>
            </a:r>
            <a:endParaRPr sz="1300">
              <a:solidFill>
                <a:srgbClr val="1D1C1D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pic>
        <p:nvPicPr>
          <p:cNvPr id="471" name="Google Shape;471;p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57325" y="506350"/>
            <a:ext cx="4905849" cy="4220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2" name="Google Shape;472;p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73100" y="313778"/>
            <a:ext cx="4905849" cy="241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473" name="Google Shape;473;p7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73100" y="554850"/>
            <a:ext cx="4905849" cy="44630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80"/>
          <p:cNvSpPr txBox="1">
            <a:spLocks noGrp="1"/>
          </p:cNvSpPr>
          <p:nvPr>
            <p:ph type="title"/>
          </p:nvPr>
        </p:nvSpPr>
        <p:spPr>
          <a:xfrm>
            <a:off x="548878" y="398860"/>
            <a:ext cx="8046300" cy="65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Landing Page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 Dark theme</a:t>
            </a:r>
            <a:endParaRPr/>
          </a:p>
        </p:txBody>
      </p:sp>
      <p:sp>
        <p:nvSpPr>
          <p:cNvPr id="479" name="Google Shape;479;p80"/>
          <p:cNvSpPr txBox="1">
            <a:spLocks noGrp="1"/>
          </p:cNvSpPr>
          <p:nvPr>
            <p:ph type="sldNum" idx="12"/>
          </p:nvPr>
        </p:nvSpPr>
        <p:spPr>
          <a:xfrm>
            <a:off x="6915149" y="4767263"/>
            <a:ext cx="2137200" cy="376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sp>
        <p:nvSpPr>
          <p:cNvPr id="480" name="Google Shape;480;p80"/>
          <p:cNvSpPr txBox="1"/>
          <p:nvPr/>
        </p:nvSpPr>
        <p:spPr>
          <a:xfrm>
            <a:off x="502800" y="956175"/>
            <a:ext cx="3254400" cy="6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rgbClr val="1D1C1D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Customer is logged in and arrives at landing page</a:t>
            </a:r>
            <a:endParaRPr sz="1300">
              <a:solidFill>
                <a:srgbClr val="1D1C1D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pic>
        <p:nvPicPr>
          <p:cNvPr id="481" name="Google Shape;481;p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73100" y="313778"/>
            <a:ext cx="4905849" cy="241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482" name="Google Shape;482;p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09600" y="1205860"/>
            <a:ext cx="3747260" cy="3409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81"/>
          <p:cNvSpPr txBox="1">
            <a:spLocks noGrp="1"/>
          </p:cNvSpPr>
          <p:nvPr>
            <p:ph type="title"/>
          </p:nvPr>
        </p:nvSpPr>
        <p:spPr>
          <a:xfrm>
            <a:off x="548878" y="398860"/>
            <a:ext cx="8046300" cy="65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Select a Language</a:t>
            </a:r>
            <a:endParaRPr/>
          </a:p>
        </p:txBody>
      </p:sp>
      <p:sp>
        <p:nvSpPr>
          <p:cNvPr id="488" name="Google Shape;488;p81"/>
          <p:cNvSpPr txBox="1">
            <a:spLocks noGrp="1"/>
          </p:cNvSpPr>
          <p:nvPr>
            <p:ph type="sldNum" idx="12"/>
          </p:nvPr>
        </p:nvSpPr>
        <p:spPr>
          <a:xfrm>
            <a:off x="6915149" y="4767263"/>
            <a:ext cx="2137200" cy="376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sp>
        <p:nvSpPr>
          <p:cNvPr id="489" name="Google Shape;489;p81"/>
          <p:cNvSpPr txBox="1"/>
          <p:nvPr/>
        </p:nvSpPr>
        <p:spPr>
          <a:xfrm>
            <a:off x="548825" y="956175"/>
            <a:ext cx="3208500" cy="8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rgbClr val="1D1C1D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Customer selects a language, and goes through the same phase as phase one, with the exception of logged in state.</a:t>
            </a:r>
            <a:endParaRPr sz="1300">
              <a:solidFill>
                <a:srgbClr val="1D1C1D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pic>
        <p:nvPicPr>
          <p:cNvPr id="490" name="Google Shape;490;p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66025" y="799525"/>
            <a:ext cx="5031574" cy="3445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491" name="Google Shape;491;p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66025" y="552275"/>
            <a:ext cx="5031574" cy="24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82"/>
          <p:cNvSpPr txBox="1">
            <a:spLocks noGrp="1"/>
          </p:cNvSpPr>
          <p:nvPr>
            <p:ph type="title"/>
          </p:nvPr>
        </p:nvSpPr>
        <p:spPr>
          <a:xfrm>
            <a:off x="548878" y="398860"/>
            <a:ext cx="8046300" cy="65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Repeats LCL</a:t>
            </a:r>
            <a:endParaRPr/>
          </a:p>
        </p:txBody>
      </p:sp>
      <p:sp>
        <p:nvSpPr>
          <p:cNvPr id="497" name="Google Shape;497;p82"/>
          <p:cNvSpPr txBox="1">
            <a:spLocks noGrp="1"/>
          </p:cNvSpPr>
          <p:nvPr>
            <p:ph type="sldNum" idx="12"/>
          </p:nvPr>
        </p:nvSpPr>
        <p:spPr>
          <a:xfrm>
            <a:off x="6915149" y="4767263"/>
            <a:ext cx="2137200" cy="376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sp>
        <p:nvSpPr>
          <p:cNvPr id="498" name="Google Shape;498;p82"/>
          <p:cNvSpPr txBox="1"/>
          <p:nvPr/>
        </p:nvSpPr>
        <p:spPr>
          <a:xfrm>
            <a:off x="425175" y="1053450"/>
            <a:ext cx="2290200" cy="13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rgbClr val="1D1C1D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Customer repeats challenge, and moves on to next lesson, or can go back to landing paged and browse the lessons.</a:t>
            </a:r>
            <a:endParaRPr sz="1300">
              <a:solidFill>
                <a:srgbClr val="1D1C1D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pic>
        <p:nvPicPr>
          <p:cNvPr id="499" name="Google Shape;499;p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77750" y="585367"/>
            <a:ext cx="5417376" cy="266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00" name="Google Shape;500;p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68875" y="851575"/>
            <a:ext cx="5435125" cy="372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64"/>
          <p:cNvSpPr txBox="1">
            <a:spLocks noGrp="1"/>
          </p:cNvSpPr>
          <p:nvPr>
            <p:ph type="title"/>
          </p:nvPr>
        </p:nvSpPr>
        <p:spPr>
          <a:xfrm>
            <a:off x="1004834" y="1611525"/>
            <a:ext cx="3913365" cy="1169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solidFill>
                  <a:schemeClr val="bg1"/>
                </a:solidFill>
              </a:rPr>
              <a:t>PHASEONE</a:t>
            </a:r>
            <a:br>
              <a:rPr lang="en-US" sz="4800" dirty="0">
                <a:solidFill>
                  <a:schemeClr val="bg1"/>
                </a:solidFill>
              </a:rPr>
            </a:br>
            <a:r>
              <a:rPr lang="en" dirty="0"/>
              <a:t>Stand alone experience</a:t>
            </a:r>
            <a:endParaRPr dirty="0"/>
          </a:p>
        </p:txBody>
      </p:sp>
      <p:sp>
        <p:nvSpPr>
          <p:cNvPr id="347" name="Google Shape;347;p64"/>
          <p:cNvSpPr txBox="1">
            <a:spLocks noGrp="1"/>
          </p:cNvSpPr>
          <p:nvPr>
            <p:ph type="sldNum" idx="12"/>
          </p:nvPr>
        </p:nvSpPr>
        <p:spPr>
          <a:xfrm>
            <a:off x="6915149" y="4767263"/>
            <a:ext cx="2137200" cy="376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348" name="Google Shape;348;p64"/>
          <p:cNvSpPr txBox="1"/>
          <p:nvPr/>
        </p:nvSpPr>
        <p:spPr>
          <a:xfrm>
            <a:off x="6729975" y="-200400"/>
            <a:ext cx="2087400" cy="501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400" b="1" dirty="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rPr>
              <a:t>1</a:t>
            </a:r>
            <a:endParaRPr sz="31400" b="1" dirty="0">
              <a:solidFill>
                <a:schemeClr val="lt1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83"/>
          <p:cNvSpPr txBox="1">
            <a:spLocks noGrp="1"/>
          </p:cNvSpPr>
          <p:nvPr>
            <p:ph type="title"/>
          </p:nvPr>
        </p:nvSpPr>
        <p:spPr>
          <a:xfrm>
            <a:off x="602900" y="1571332"/>
            <a:ext cx="4320791" cy="1169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solidFill>
                  <a:schemeClr val="bg1"/>
                </a:solidFill>
              </a:rPr>
              <a:t>PHASE THREE</a:t>
            </a:r>
            <a:endParaRPr sz="4800" dirty="0">
              <a:solidFill>
                <a:schemeClr val="bg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dirty="0"/>
              <a:t>Deep Course Integration</a:t>
            </a:r>
            <a:endParaRPr sz="2300" dirty="0"/>
          </a:p>
        </p:txBody>
      </p:sp>
      <p:sp>
        <p:nvSpPr>
          <p:cNvPr id="506" name="Google Shape;506;p83"/>
          <p:cNvSpPr txBox="1">
            <a:spLocks noGrp="1"/>
          </p:cNvSpPr>
          <p:nvPr>
            <p:ph type="sldNum" idx="12"/>
          </p:nvPr>
        </p:nvSpPr>
        <p:spPr>
          <a:xfrm>
            <a:off x="6915149" y="4767263"/>
            <a:ext cx="2137200" cy="376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sp>
        <p:nvSpPr>
          <p:cNvPr id="507" name="Google Shape;507;p83"/>
          <p:cNvSpPr txBox="1"/>
          <p:nvPr/>
        </p:nvSpPr>
        <p:spPr>
          <a:xfrm>
            <a:off x="6095375" y="-200400"/>
            <a:ext cx="2721900" cy="501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400" b="1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rPr>
              <a:t>3</a:t>
            </a:r>
            <a:endParaRPr sz="31400" b="1">
              <a:solidFill>
                <a:schemeClr val="lt1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84"/>
          <p:cNvSpPr txBox="1">
            <a:spLocks noGrp="1"/>
          </p:cNvSpPr>
          <p:nvPr>
            <p:ph type="title"/>
          </p:nvPr>
        </p:nvSpPr>
        <p:spPr>
          <a:xfrm>
            <a:off x="548878" y="398860"/>
            <a:ext cx="8046300" cy="65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Customer arrives via course</a:t>
            </a:r>
            <a:endParaRPr/>
          </a:p>
        </p:txBody>
      </p:sp>
      <p:sp>
        <p:nvSpPr>
          <p:cNvPr id="513" name="Google Shape;513;p84"/>
          <p:cNvSpPr txBox="1">
            <a:spLocks noGrp="1"/>
          </p:cNvSpPr>
          <p:nvPr>
            <p:ph type="sldNum" idx="12"/>
          </p:nvPr>
        </p:nvSpPr>
        <p:spPr>
          <a:xfrm>
            <a:off x="6915149" y="4767263"/>
            <a:ext cx="2137200" cy="376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sp>
        <p:nvSpPr>
          <p:cNvPr id="514" name="Google Shape;514;p84"/>
          <p:cNvSpPr txBox="1"/>
          <p:nvPr/>
        </p:nvSpPr>
        <p:spPr>
          <a:xfrm>
            <a:off x="548825" y="956175"/>
            <a:ext cx="2632800" cy="6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rgbClr val="1D1C1D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Customer selects a live coding lesson from course</a:t>
            </a:r>
            <a:endParaRPr sz="1300">
              <a:solidFill>
                <a:srgbClr val="1D1C1D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pic>
        <p:nvPicPr>
          <p:cNvPr id="515" name="Google Shape;515;p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92000" y="1053450"/>
            <a:ext cx="5163826" cy="34553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16" name="Google Shape;516;p84"/>
          <p:cNvCxnSpPr/>
          <p:nvPr/>
        </p:nvCxnSpPr>
        <p:spPr>
          <a:xfrm>
            <a:off x="1236425" y="2382175"/>
            <a:ext cx="2077200" cy="247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85"/>
          <p:cNvSpPr txBox="1">
            <a:spLocks noGrp="1"/>
          </p:cNvSpPr>
          <p:nvPr>
            <p:ph type="title"/>
          </p:nvPr>
        </p:nvSpPr>
        <p:spPr>
          <a:xfrm>
            <a:off x="420375" y="398850"/>
            <a:ext cx="8174700" cy="65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Repeat Live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Coding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Lessons</a:t>
            </a:r>
            <a:endParaRPr/>
          </a:p>
        </p:txBody>
      </p:sp>
      <p:sp>
        <p:nvSpPr>
          <p:cNvPr id="522" name="Google Shape;522;p85"/>
          <p:cNvSpPr txBox="1">
            <a:spLocks noGrp="1"/>
          </p:cNvSpPr>
          <p:nvPr>
            <p:ph type="sldNum" idx="12"/>
          </p:nvPr>
        </p:nvSpPr>
        <p:spPr>
          <a:xfrm>
            <a:off x="6915149" y="4767263"/>
            <a:ext cx="2137200" cy="376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  <p:sp>
        <p:nvSpPr>
          <p:cNvPr id="523" name="Google Shape;523;p85"/>
          <p:cNvSpPr txBox="1"/>
          <p:nvPr/>
        </p:nvSpPr>
        <p:spPr>
          <a:xfrm>
            <a:off x="335450" y="1380875"/>
            <a:ext cx="2418600" cy="10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rgbClr val="1D1C1D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Customer repeats challenge, and moves on to next lesson, or can go back to landing page and browse the lessons.</a:t>
            </a:r>
            <a:endParaRPr sz="1300">
              <a:solidFill>
                <a:srgbClr val="1D1C1D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pic>
        <p:nvPicPr>
          <p:cNvPr id="524" name="Google Shape;524;p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08725" y="581967"/>
            <a:ext cx="5486399" cy="2696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25" name="Google Shape;525;p8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08725" y="851575"/>
            <a:ext cx="5486400" cy="3764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86"/>
          <p:cNvSpPr txBox="1">
            <a:spLocks noGrp="1"/>
          </p:cNvSpPr>
          <p:nvPr>
            <p:ph type="title"/>
          </p:nvPr>
        </p:nvSpPr>
        <p:spPr>
          <a:xfrm>
            <a:off x="420375" y="398850"/>
            <a:ext cx="8174700" cy="65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Survey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Customer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86"/>
          <p:cNvSpPr txBox="1">
            <a:spLocks noGrp="1"/>
          </p:cNvSpPr>
          <p:nvPr>
            <p:ph type="sldNum" idx="12"/>
          </p:nvPr>
        </p:nvSpPr>
        <p:spPr>
          <a:xfrm>
            <a:off x="6915149" y="4767263"/>
            <a:ext cx="2137200" cy="376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  <p:pic>
        <p:nvPicPr>
          <p:cNvPr id="532" name="Google Shape;532;p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08725" y="581967"/>
            <a:ext cx="5486399" cy="2696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33" name="Google Shape;533;p8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08725" y="851575"/>
            <a:ext cx="5486400" cy="3764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4" name="Google Shape;534;p8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06550" y="1866475"/>
            <a:ext cx="2803925" cy="20096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89"/>
          <p:cNvSpPr txBox="1">
            <a:spLocks noGrp="1"/>
          </p:cNvSpPr>
          <p:nvPr>
            <p:ph type="ctrTitle"/>
          </p:nvPr>
        </p:nvSpPr>
        <p:spPr>
          <a:xfrm>
            <a:off x="548878" y="658968"/>
            <a:ext cx="6075000" cy="52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Questions? Just Ask!</a:t>
            </a:r>
            <a:endParaRPr dirty="0"/>
          </a:p>
        </p:txBody>
      </p:sp>
      <p:sp>
        <p:nvSpPr>
          <p:cNvPr id="551" name="Google Shape;551;p8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300"/>
              <a:t>24</a:t>
            </a:fld>
            <a:endParaRPr sz="13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65"/>
          <p:cNvSpPr txBox="1">
            <a:spLocks noGrp="1"/>
          </p:cNvSpPr>
          <p:nvPr>
            <p:ph type="title"/>
          </p:nvPr>
        </p:nvSpPr>
        <p:spPr>
          <a:xfrm>
            <a:off x="548825" y="376450"/>
            <a:ext cx="8046300" cy="376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Unknown customer</a:t>
            </a:r>
            <a:endParaRPr/>
          </a:p>
        </p:txBody>
      </p:sp>
      <p:sp>
        <p:nvSpPr>
          <p:cNvPr id="354" name="Google Shape;354;p65"/>
          <p:cNvSpPr txBox="1">
            <a:spLocks noGrp="1"/>
          </p:cNvSpPr>
          <p:nvPr>
            <p:ph type="sldNum" idx="12"/>
          </p:nvPr>
        </p:nvSpPr>
        <p:spPr>
          <a:xfrm>
            <a:off x="6915149" y="4767263"/>
            <a:ext cx="2137200" cy="376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355" name="Google Shape;355;p65"/>
          <p:cNvSpPr txBox="1"/>
          <p:nvPr/>
        </p:nvSpPr>
        <p:spPr>
          <a:xfrm>
            <a:off x="452573" y="1897225"/>
            <a:ext cx="2860122" cy="1104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dirty="0">
                <a:solidFill>
                  <a:srgbClr val="1D1C1D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Customer hears about Coding Labs</a:t>
            </a:r>
            <a:endParaRPr sz="1300" dirty="0">
              <a:solidFill>
                <a:srgbClr val="1D1C1D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1C1D"/>
              </a:buClr>
              <a:buSzPts val="1300"/>
              <a:buFont typeface="Red Hat Display"/>
              <a:buChar char="●"/>
            </a:pPr>
            <a:r>
              <a:rPr lang="en" sz="1300" dirty="0">
                <a:solidFill>
                  <a:srgbClr val="1D1C1D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Via tweet</a:t>
            </a:r>
            <a:endParaRPr sz="1300" dirty="0">
              <a:solidFill>
                <a:srgbClr val="1D1C1D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1C1D"/>
              </a:buClr>
              <a:buSzPts val="1300"/>
              <a:buFont typeface="Red Hat Display"/>
              <a:buChar char="●"/>
            </a:pPr>
            <a:r>
              <a:rPr lang="en" sz="1300" dirty="0">
                <a:solidFill>
                  <a:srgbClr val="1D1C1D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Via email</a:t>
            </a:r>
            <a:endParaRPr sz="1300" dirty="0">
              <a:solidFill>
                <a:srgbClr val="1D1C1D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1C1D"/>
              </a:buClr>
              <a:buSzPts val="1300"/>
              <a:buFont typeface="Red Hat Display"/>
              <a:buChar char="●"/>
            </a:pPr>
            <a:r>
              <a:rPr lang="en" sz="1300" dirty="0">
                <a:solidFill>
                  <a:srgbClr val="1D1C1D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Via developer microsite</a:t>
            </a:r>
            <a:endParaRPr sz="1300" dirty="0">
              <a:solidFill>
                <a:srgbClr val="1D1C1D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pic>
        <p:nvPicPr>
          <p:cNvPr id="356" name="Google Shape;356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08625" y="436875"/>
            <a:ext cx="4244676" cy="3709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16300" y="2266750"/>
            <a:ext cx="2070675" cy="2173800"/>
          </a:xfrm>
          <a:prstGeom prst="rect">
            <a:avLst/>
          </a:prstGeom>
          <a:noFill/>
          <a:ln>
            <a:noFill/>
          </a:ln>
          <a:effectLst>
            <a:outerShdw blurRad="200025" dist="57150" dir="2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66"/>
          <p:cNvSpPr txBox="1">
            <a:spLocks noGrp="1"/>
          </p:cNvSpPr>
          <p:nvPr>
            <p:ph type="title"/>
          </p:nvPr>
        </p:nvSpPr>
        <p:spPr>
          <a:xfrm>
            <a:off x="548825" y="376450"/>
            <a:ext cx="8046300" cy="376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Landing Page</a:t>
            </a:r>
            <a:endParaRPr/>
          </a:p>
        </p:txBody>
      </p:sp>
      <p:sp>
        <p:nvSpPr>
          <p:cNvPr id="363" name="Google Shape;363;p66"/>
          <p:cNvSpPr txBox="1">
            <a:spLocks noGrp="1"/>
          </p:cNvSpPr>
          <p:nvPr>
            <p:ph type="sldNum" idx="12"/>
          </p:nvPr>
        </p:nvSpPr>
        <p:spPr>
          <a:xfrm>
            <a:off x="6915149" y="4767263"/>
            <a:ext cx="2137200" cy="376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364" name="Google Shape;364;p66"/>
          <p:cNvSpPr txBox="1"/>
          <p:nvPr/>
        </p:nvSpPr>
        <p:spPr>
          <a:xfrm>
            <a:off x="548825" y="956175"/>
            <a:ext cx="2137200" cy="6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rgbClr val="1D1C1D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Customer arrives via link to landing page. </a:t>
            </a:r>
            <a:endParaRPr sz="1300">
              <a:solidFill>
                <a:srgbClr val="1D1C1D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pic>
        <p:nvPicPr>
          <p:cNvPr id="365" name="Google Shape;365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81389" y="176700"/>
            <a:ext cx="4269461" cy="4590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p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5700" y="2167848"/>
            <a:ext cx="2170600" cy="189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67"/>
          <p:cNvSpPr txBox="1">
            <a:spLocks noGrp="1"/>
          </p:cNvSpPr>
          <p:nvPr>
            <p:ph type="title"/>
          </p:nvPr>
        </p:nvSpPr>
        <p:spPr>
          <a:xfrm>
            <a:off x="548825" y="376450"/>
            <a:ext cx="8046300" cy="376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Select a Language</a:t>
            </a:r>
            <a:endParaRPr/>
          </a:p>
        </p:txBody>
      </p:sp>
      <p:sp>
        <p:nvSpPr>
          <p:cNvPr id="372" name="Google Shape;372;p67"/>
          <p:cNvSpPr txBox="1">
            <a:spLocks noGrp="1"/>
          </p:cNvSpPr>
          <p:nvPr>
            <p:ph type="sldNum" idx="12"/>
          </p:nvPr>
        </p:nvSpPr>
        <p:spPr>
          <a:xfrm>
            <a:off x="6915149" y="4767263"/>
            <a:ext cx="2137200" cy="376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373" name="Google Shape;373;p67"/>
          <p:cNvSpPr txBox="1"/>
          <p:nvPr/>
        </p:nvSpPr>
        <p:spPr>
          <a:xfrm>
            <a:off x="548825" y="956175"/>
            <a:ext cx="2137200" cy="6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rgbClr val="1D1C1D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Customer selects lesson, and selects language.</a:t>
            </a:r>
            <a:endParaRPr sz="1300">
              <a:solidFill>
                <a:srgbClr val="1D1C1D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pic>
        <p:nvPicPr>
          <p:cNvPr id="374" name="Google Shape;374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02200" y="814375"/>
            <a:ext cx="5417385" cy="37098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68"/>
          <p:cNvSpPr txBox="1">
            <a:spLocks noGrp="1"/>
          </p:cNvSpPr>
          <p:nvPr>
            <p:ph type="title"/>
          </p:nvPr>
        </p:nvSpPr>
        <p:spPr>
          <a:xfrm>
            <a:off x="548825" y="376450"/>
            <a:ext cx="8046300" cy="376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Optional create an account</a:t>
            </a:r>
            <a:endParaRPr/>
          </a:p>
        </p:txBody>
      </p:sp>
      <p:sp>
        <p:nvSpPr>
          <p:cNvPr id="380" name="Google Shape;380;p68"/>
          <p:cNvSpPr txBox="1">
            <a:spLocks noGrp="1"/>
          </p:cNvSpPr>
          <p:nvPr>
            <p:ph type="sldNum" idx="12"/>
          </p:nvPr>
        </p:nvSpPr>
        <p:spPr>
          <a:xfrm>
            <a:off x="6915149" y="4767263"/>
            <a:ext cx="2137200" cy="376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381" name="Google Shape;381;p68"/>
          <p:cNvSpPr txBox="1"/>
          <p:nvPr/>
        </p:nvSpPr>
        <p:spPr>
          <a:xfrm>
            <a:off x="548825" y="956175"/>
            <a:ext cx="2603400" cy="6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1C1D"/>
              </a:buClr>
              <a:buSzPts val="1300"/>
              <a:buFont typeface="Red Hat Display"/>
              <a:buChar char="-"/>
            </a:pPr>
            <a:r>
              <a:rPr lang="en" sz="1300">
                <a:solidFill>
                  <a:srgbClr val="1D1C1D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Information we collect from free trial </a:t>
            </a:r>
            <a:endParaRPr sz="1300">
              <a:solidFill>
                <a:srgbClr val="1D1C1D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pic>
        <p:nvPicPr>
          <p:cNvPr id="382" name="Google Shape;382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56925" y="716850"/>
            <a:ext cx="4978167" cy="37098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70"/>
          <p:cNvSpPr txBox="1">
            <a:spLocks noGrp="1"/>
          </p:cNvSpPr>
          <p:nvPr>
            <p:ph type="title"/>
          </p:nvPr>
        </p:nvSpPr>
        <p:spPr>
          <a:xfrm>
            <a:off x="548825" y="376450"/>
            <a:ext cx="8046300" cy="376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</a:t>
            </a:r>
            <a:endParaRPr/>
          </a:p>
        </p:txBody>
      </p:sp>
      <p:sp>
        <p:nvSpPr>
          <p:cNvPr id="396" name="Google Shape;396;p70"/>
          <p:cNvSpPr txBox="1">
            <a:spLocks noGrp="1"/>
          </p:cNvSpPr>
          <p:nvPr>
            <p:ph type="sldNum" idx="12"/>
          </p:nvPr>
        </p:nvSpPr>
        <p:spPr>
          <a:xfrm>
            <a:off x="6915149" y="4767263"/>
            <a:ext cx="2137200" cy="376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397" name="Google Shape;397;p70"/>
          <p:cNvSpPr txBox="1"/>
          <p:nvPr/>
        </p:nvSpPr>
        <p:spPr>
          <a:xfrm>
            <a:off x="548825" y="956175"/>
            <a:ext cx="2137200" cy="6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rgbClr val="1D1C1D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Customer reads introduction message</a:t>
            </a:r>
            <a:endParaRPr sz="1300">
              <a:solidFill>
                <a:srgbClr val="1D1C1D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pic>
        <p:nvPicPr>
          <p:cNvPr id="398" name="Google Shape;398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27725" y="378925"/>
            <a:ext cx="6256550" cy="43394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71"/>
          <p:cNvSpPr txBox="1">
            <a:spLocks noGrp="1"/>
          </p:cNvSpPr>
          <p:nvPr>
            <p:ph type="title"/>
          </p:nvPr>
        </p:nvSpPr>
        <p:spPr>
          <a:xfrm>
            <a:off x="548825" y="376450"/>
            <a:ext cx="8046300" cy="376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View Hint</a:t>
            </a:r>
            <a:endParaRPr/>
          </a:p>
        </p:txBody>
      </p:sp>
      <p:sp>
        <p:nvSpPr>
          <p:cNvPr id="404" name="Google Shape;404;p71"/>
          <p:cNvSpPr txBox="1">
            <a:spLocks noGrp="1"/>
          </p:cNvSpPr>
          <p:nvPr>
            <p:ph type="sldNum" idx="12"/>
          </p:nvPr>
        </p:nvSpPr>
        <p:spPr>
          <a:xfrm>
            <a:off x="6915149" y="4767263"/>
            <a:ext cx="2137200" cy="376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405" name="Google Shape;405;p71"/>
          <p:cNvSpPr txBox="1"/>
          <p:nvPr/>
        </p:nvSpPr>
        <p:spPr>
          <a:xfrm>
            <a:off x="548825" y="956175"/>
            <a:ext cx="2137200" cy="6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rgbClr val="1D1C1D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Customer is able to view a hint.</a:t>
            </a:r>
            <a:endParaRPr sz="1300">
              <a:solidFill>
                <a:srgbClr val="1D1C1D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pic>
        <p:nvPicPr>
          <p:cNvPr id="406" name="Google Shape;406;p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1925" y="376449"/>
            <a:ext cx="5810050" cy="399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1200" y="956175"/>
            <a:ext cx="2870405" cy="372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72"/>
          <p:cNvSpPr txBox="1">
            <a:spLocks noGrp="1"/>
          </p:cNvSpPr>
          <p:nvPr>
            <p:ph type="title"/>
          </p:nvPr>
        </p:nvSpPr>
        <p:spPr>
          <a:xfrm>
            <a:off x="548825" y="376450"/>
            <a:ext cx="8046300" cy="376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Enters Code </a:t>
            </a:r>
            <a:endParaRPr/>
          </a:p>
        </p:txBody>
      </p:sp>
      <p:sp>
        <p:nvSpPr>
          <p:cNvPr id="413" name="Google Shape;413;p72"/>
          <p:cNvSpPr txBox="1">
            <a:spLocks noGrp="1"/>
          </p:cNvSpPr>
          <p:nvPr>
            <p:ph type="sldNum" idx="12"/>
          </p:nvPr>
        </p:nvSpPr>
        <p:spPr>
          <a:xfrm>
            <a:off x="6915149" y="4767263"/>
            <a:ext cx="2137200" cy="376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414" name="Google Shape;414;p72"/>
          <p:cNvSpPr txBox="1"/>
          <p:nvPr/>
        </p:nvSpPr>
        <p:spPr>
          <a:xfrm>
            <a:off x="548825" y="956175"/>
            <a:ext cx="21372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rgbClr val="1D1C1D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Customer enters code</a:t>
            </a:r>
            <a:endParaRPr sz="1300">
              <a:solidFill>
                <a:srgbClr val="1D1C1D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pic>
        <p:nvPicPr>
          <p:cNvPr id="415" name="Google Shape;415;p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90250" y="752650"/>
            <a:ext cx="4652105" cy="370981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6" name="Google Shape;416;p72"/>
          <p:cNvCxnSpPr/>
          <p:nvPr/>
        </p:nvCxnSpPr>
        <p:spPr>
          <a:xfrm>
            <a:off x="3216125" y="1220300"/>
            <a:ext cx="2999400" cy="547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SCW Master Slides 2018">
  <a:themeElements>
    <a:clrScheme name="SCW 2018 Theme">
      <a:dk1>
        <a:srgbClr val="333E48"/>
      </a:dk1>
      <a:lt1>
        <a:srgbClr val="FFFFFF"/>
      </a:lt1>
      <a:dk2>
        <a:srgbClr val="F38B00"/>
      </a:dk2>
      <a:lt2>
        <a:srgbClr val="E2E5E5"/>
      </a:lt2>
      <a:accent1>
        <a:srgbClr val="F38B00"/>
      </a:accent1>
      <a:accent2>
        <a:srgbClr val="333E48"/>
      </a:accent2>
      <a:accent3>
        <a:srgbClr val="FFB700"/>
      </a:accent3>
      <a:accent4>
        <a:srgbClr val="19A3AC"/>
      </a:accent4>
      <a:accent5>
        <a:srgbClr val="90BD3E"/>
      </a:accent5>
      <a:accent6>
        <a:srgbClr val="232323"/>
      </a:accent6>
      <a:hlink>
        <a:srgbClr val="666666"/>
      </a:hlink>
      <a:folHlink>
        <a:srgbClr val="CCCC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021 Secure Code Warrior">
  <a:themeElements>
    <a:clrScheme name="SCW">
      <a:dk1>
        <a:srgbClr val="000000"/>
      </a:dk1>
      <a:lt1>
        <a:srgbClr val="FFFFFF"/>
      </a:lt1>
      <a:dk2>
        <a:srgbClr val="2B2B36"/>
      </a:dk2>
      <a:lt2>
        <a:srgbClr val="EBEBE4"/>
      </a:lt2>
      <a:accent1>
        <a:srgbClr val="15BBB9"/>
      </a:accent1>
      <a:accent2>
        <a:srgbClr val="90D4DB"/>
      </a:accent2>
      <a:accent3>
        <a:srgbClr val="E2533D"/>
      </a:accent3>
      <a:accent4>
        <a:srgbClr val="F79200"/>
      </a:accent4>
      <a:accent5>
        <a:srgbClr val="FFBE12"/>
      </a:accent5>
      <a:accent6>
        <a:srgbClr val="EBEBE4"/>
      </a:accent6>
      <a:hlink>
        <a:srgbClr val="2B2B36"/>
      </a:hlink>
      <a:folHlink>
        <a:srgbClr val="2B2B3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360</Words>
  <Application>Microsoft Macintosh PowerPoint</Application>
  <PresentationFormat>On-screen Show (16:9)</PresentationFormat>
  <Paragraphs>84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Times</vt:lpstr>
      <vt:lpstr>Calibri</vt:lpstr>
      <vt:lpstr>Arial</vt:lpstr>
      <vt:lpstr>Red Hat Text Medium</vt:lpstr>
      <vt:lpstr>Open Sans</vt:lpstr>
      <vt:lpstr>Red Hat Display</vt:lpstr>
      <vt:lpstr>Arial Narrow</vt:lpstr>
      <vt:lpstr>Red Hat Text</vt:lpstr>
      <vt:lpstr>SCW Master Slides 2018</vt:lpstr>
      <vt:lpstr>2021 Secure Code Warrior</vt:lpstr>
      <vt:lpstr>CODING LABS Customer Experience</vt:lpstr>
      <vt:lpstr>PHASEONE Stand alone experience</vt:lpstr>
      <vt:lpstr>Unknown customer</vt:lpstr>
      <vt:lpstr>Landing Page</vt:lpstr>
      <vt:lpstr>Select a Language</vt:lpstr>
      <vt:lpstr>Optional create an account</vt:lpstr>
      <vt:lpstr>Introduction</vt:lpstr>
      <vt:lpstr>View Hint</vt:lpstr>
      <vt:lpstr>Enters Code </vt:lpstr>
      <vt:lpstr>Reviewing Code </vt:lpstr>
      <vt:lpstr>Step Complete</vt:lpstr>
      <vt:lpstr>Lesson completed</vt:lpstr>
      <vt:lpstr>PHASE TWO Existing Customer</vt:lpstr>
      <vt:lpstr>Customer invite via email</vt:lpstr>
      <vt:lpstr>Log In</vt:lpstr>
      <vt:lpstr>Landing Page</vt:lpstr>
      <vt:lpstr>Landing Page  - Dark theme</vt:lpstr>
      <vt:lpstr>Select a Language</vt:lpstr>
      <vt:lpstr>Repeats LCL</vt:lpstr>
      <vt:lpstr>PHASE THREE Deep Course Integration</vt:lpstr>
      <vt:lpstr>Customer arrives via course</vt:lpstr>
      <vt:lpstr>Repeat Live  Coding  Lessons</vt:lpstr>
      <vt:lpstr>Survey Customer  </vt:lpstr>
      <vt:lpstr>Questions? Just Ask!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CODING LABS Customer Experience</dc:title>
  <cp:lastModifiedBy>Sarah Randolph</cp:lastModifiedBy>
  <cp:revision>1</cp:revision>
  <dcterms:modified xsi:type="dcterms:W3CDTF">2023-07-28T09:04:45Z</dcterms:modified>
</cp:coreProperties>
</file>